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5" r:id="rId1"/>
  </p:sldMasterIdLst>
  <p:notesMasterIdLst>
    <p:notesMasterId r:id="rId9"/>
  </p:notesMasterIdLst>
  <p:handoutMasterIdLst>
    <p:handoutMasterId r:id="rId10"/>
  </p:handoutMasterIdLst>
  <p:sldIdLst>
    <p:sldId id="256" r:id="rId2"/>
    <p:sldId id="261" r:id="rId3"/>
    <p:sldId id="292" r:id="rId4"/>
    <p:sldId id="294" r:id="rId5"/>
    <p:sldId id="297" r:id="rId6"/>
    <p:sldId id="298" r:id="rId7"/>
    <p:sldId id="295" r:id="rId8"/>
  </p:sldIdLst>
  <p:sldSz cx="12192000" cy="6858000"/>
  <p:notesSz cx="7099300" cy="10234613"/>
  <p:embeddedFontLst>
    <p:embeddedFont>
      <p:font typeface="Inter SemiBold" panose="02000503000000020004" pitchFamily="2" charset="0"/>
      <p:regular r:id="rId11"/>
      <p:bold r:id="rId12"/>
    </p:embeddedFont>
    <p:embeddedFont>
      <p:font typeface="Inter" panose="02000503000000020004" pitchFamily="2" charset="0"/>
      <p:regular r:id="rId13"/>
      <p:bold r:id="rId14"/>
    </p:embeddedFont>
  </p:embeddedFontLst>
  <p:defaultTextStyle>
    <a:defPPr>
      <a:defRPr lang="en-US"/>
    </a:defPPr>
    <a:lvl1pPr marL="0" algn="l" defTabSz="521711" rtl="0" eaLnBrk="1" latinLnBrk="0" hangingPunct="1">
      <a:defRPr sz="2054" kern="1200">
        <a:solidFill>
          <a:schemeClr val="tx1"/>
        </a:solidFill>
        <a:latin typeface="+mn-lt"/>
        <a:ea typeface="+mn-ea"/>
        <a:cs typeface="+mn-cs"/>
      </a:defRPr>
    </a:lvl1pPr>
    <a:lvl2pPr marL="521711" algn="l" defTabSz="521711" rtl="0" eaLnBrk="1" latinLnBrk="0" hangingPunct="1">
      <a:defRPr sz="2054" kern="1200">
        <a:solidFill>
          <a:schemeClr val="tx1"/>
        </a:solidFill>
        <a:latin typeface="+mn-lt"/>
        <a:ea typeface="+mn-ea"/>
        <a:cs typeface="+mn-cs"/>
      </a:defRPr>
    </a:lvl2pPr>
    <a:lvl3pPr marL="1043422" algn="l" defTabSz="521711" rtl="0" eaLnBrk="1" latinLnBrk="0" hangingPunct="1">
      <a:defRPr sz="2054" kern="1200">
        <a:solidFill>
          <a:schemeClr val="tx1"/>
        </a:solidFill>
        <a:latin typeface="+mn-lt"/>
        <a:ea typeface="+mn-ea"/>
        <a:cs typeface="+mn-cs"/>
      </a:defRPr>
    </a:lvl3pPr>
    <a:lvl4pPr marL="1565133" algn="l" defTabSz="521711" rtl="0" eaLnBrk="1" latinLnBrk="0" hangingPunct="1">
      <a:defRPr sz="2054" kern="1200">
        <a:solidFill>
          <a:schemeClr val="tx1"/>
        </a:solidFill>
        <a:latin typeface="+mn-lt"/>
        <a:ea typeface="+mn-ea"/>
        <a:cs typeface="+mn-cs"/>
      </a:defRPr>
    </a:lvl4pPr>
    <a:lvl5pPr marL="2086844" algn="l" defTabSz="521711" rtl="0" eaLnBrk="1" latinLnBrk="0" hangingPunct="1">
      <a:defRPr sz="2054" kern="1200">
        <a:solidFill>
          <a:schemeClr val="tx1"/>
        </a:solidFill>
        <a:latin typeface="+mn-lt"/>
        <a:ea typeface="+mn-ea"/>
        <a:cs typeface="+mn-cs"/>
      </a:defRPr>
    </a:lvl5pPr>
    <a:lvl6pPr marL="2608555" algn="l" defTabSz="521711" rtl="0" eaLnBrk="1" latinLnBrk="0" hangingPunct="1">
      <a:defRPr sz="2054" kern="1200">
        <a:solidFill>
          <a:schemeClr val="tx1"/>
        </a:solidFill>
        <a:latin typeface="+mn-lt"/>
        <a:ea typeface="+mn-ea"/>
        <a:cs typeface="+mn-cs"/>
      </a:defRPr>
    </a:lvl6pPr>
    <a:lvl7pPr marL="3130266" algn="l" defTabSz="521711" rtl="0" eaLnBrk="1" latinLnBrk="0" hangingPunct="1">
      <a:defRPr sz="2054" kern="1200">
        <a:solidFill>
          <a:schemeClr val="tx1"/>
        </a:solidFill>
        <a:latin typeface="+mn-lt"/>
        <a:ea typeface="+mn-ea"/>
        <a:cs typeface="+mn-cs"/>
      </a:defRPr>
    </a:lvl7pPr>
    <a:lvl8pPr marL="3651976" algn="l" defTabSz="521711" rtl="0" eaLnBrk="1" latinLnBrk="0" hangingPunct="1">
      <a:defRPr sz="2054" kern="1200">
        <a:solidFill>
          <a:schemeClr val="tx1"/>
        </a:solidFill>
        <a:latin typeface="+mn-lt"/>
        <a:ea typeface="+mn-ea"/>
        <a:cs typeface="+mn-cs"/>
      </a:defRPr>
    </a:lvl8pPr>
    <a:lvl9pPr marL="4173687" algn="l" defTabSz="521711" rtl="0" eaLnBrk="1" latinLnBrk="0" hangingPunct="1">
      <a:defRPr sz="205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77"/>
    <a:srgbClr val="56B093"/>
    <a:srgbClr val="00E487"/>
    <a:srgbClr val="1EC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327"/>
  </p:normalViewPr>
  <p:slideViewPr>
    <p:cSldViewPr snapToGrid="0" showGuides="1">
      <p:cViewPr varScale="1">
        <p:scale>
          <a:sx n="116" d="100"/>
          <a:sy n="116" d="100"/>
        </p:scale>
        <p:origin x="276" y="114"/>
      </p:cViewPr>
      <p:guideLst>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441A5F-628D-44D1-A609-075C3964E14F}"/>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dirty="0">
              <a:latin typeface="Inter" panose="02000503000000020004" pitchFamily="2" charset="0"/>
            </a:endParaRPr>
          </a:p>
        </p:txBody>
      </p:sp>
      <p:sp>
        <p:nvSpPr>
          <p:cNvPr id="3" name="Date Placeholder 2">
            <a:extLst>
              <a:ext uri="{FF2B5EF4-FFF2-40B4-BE49-F238E27FC236}">
                <a16:creationId xmlns:a16="http://schemas.microsoft.com/office/drawing/2014/main" id="{7E346285-E5C5-477E-927A-DED670A81055}"/>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D39D4484-00AE-4A89-A56A-1F3F4E6AD2E7}" type="datetimeFigureOut">
              <a:rPr lang="en-US" smtClean="0">
                <a:latin typeface="Inter" panose="02000503000000020004" pitchFamily="2" charset="0"/>
              </a:rPr>
              <a:t>2/14/2025</a:t>
            </a:fld>
            <a:endParaRPr lang="en-US" dirty="0">
              <a:latin typeface="Inter" panose="02000503000000020004" pitchFamily="2" charset="0"/>
            </a:endParaRPr>
          </a:p>
        </p:txBody>
      </p:sp>
      <p:sp>
        <p:nvSpPr>
          <p:cNvPr id="4" name="Footer Placeholder 3">
            <a:extLst>
              <a:ext uri="{FF2B5EF4-FFF2-40B4-BE49-F238E27FC236}">
                <a16:creationId xmlns:a16="http://schemas.microsoft.com/office/drawing/2014/main" id="{471ED41A-B88D-4A51-802B-2BF0EF593B12}"/>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dirty="0">
              <a:latin typeface="Inter" panose="02000503000000020004" pitchFamily="2" charset="0"/>
            </a:endParaRPr>
          </a:p>
        </p:txBody>
      </p:sp>
      <p:sp>
        <p:nvSpPr>
          <p:cNvPr id="5" name="Slide Number Placeholder 4">
            <a:extLst>
              <a:ext uri="{FF2B5EF4-FFF2-40B4-BE49-F238E27FC236}">
                <a16:creationId xmlns:a16="http://schemas.microsoft.com/office/drawing/2014/main" id="{E44A25E8-9FAE-471C-835A-E37A1F93E332}"/>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86B5260-6B02-43F1-8733-AE49755B6740}" type="slidenum">
              <a:rPr lang="en-US" smtClean="0">
                <a:latin typeface="Inter" panose="02000503000000020004" pitchFamily="2" charset="0"/>
              </a:rPr>
              <a:t>‹Nr.›</a:t>
            </a:fld>
            <a:endParaRPr lang="en-US" dirty="0">
              <a:latin typeface="Inter" panose="02000503000000020004" pitchFamily="2" charset="0"/>
            </a:endParaRPr>
          </a:p>
        </p:txBody>
      </p:sp>
    </p:spTree>
    <p:extLst>
      <p:ext uri="{BB962C8B-B14F-4D97-AF65-F5344CB8AC3E}">
        <p14:creationId xmlns:p14="http://schemas.microsoft.com/office/powerpoint/2010/main" val="2986105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b="0" i="0">
                <a:latin typeface="Inter" panose="02000503000000020004" pitchFamily="2" charset="0"/>
              </a:defRPr>
            </a:lvl1pPr>
          </a:lstStyle>
          <a:p>
            <a:fld id="{B77D4DE8-A922-4B1E-BC2A-E5A2A021B048}" type="datetimeFigureOut">
              <a:rPr lang="en-US" smtClean="0"/>
              <a:pPr/>
              <a:t>2/14/2025</a:t>
            </a:fld>
            <a:endParaRPr lang="en-US"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b="0" i="0">
                <a:latin typeface="Inter" panose="02000503000000020004" pitchFamily="2" charset="0"/>
              </a:defRPr>
            </a:lvl1pPr>
          </a:lstStyle>
          <a:p>
            <a:fld id="{EB76CC90-A44C-4E13-BEC7-0F8CA1F95A1E}" type="slidenum">
              <a:rPr lang="en-US" smtClean="0"/>
              <a:pPr/>
              <a:t>‹Nr.›</a:t>
            </a:fld>
            <a:endParaRPr lang="en-US" dirty="0"/>
          </a:p>
        </p:txBody>
      </p:sp>
    </p:spTree>
    <p:extLst>
      <p:ext uri="{BB962C8B-B14F-4D97-AF65-F5344CB8AC3E}">
        <p14:creationId xmlns:p14="http://schemas.microsoft.com/office/powerpoint/2010/main" val="2509798253"/>
      </p:ext>
    </p:extLst>
  </p:cSld>
  <p:clrMap bg1="lt1" tx1="dk1" bg2="lt2" tx2="dk2" accent1="accent1" accent2="accent2" accent3="accent3" accent4="accent4" accent5="accent5" accent6="accent6" hlink="hlink" folHlink="folHlink"/>
  <p:notesStyle>
    <a:lvl1pPr marL="0" algn="l" defTabSz="1043422" rtl="0" eaLnBrk="1" latinLnBrk="0" hangingPunct="1">
      <a:defRPr sz="1369" b="0" i="0" kern="1200">
        <a:solidFill>
          <a:schemeClr val="tx1"/>
        </a:solidFill>
        <a:latin typeface="Inter" panose="02000503000000020004" pitchFamily="2" charset="0"/>
        <a:ea typeface="+mn-ea"/>
        <a:cs typeface="+mn-cs"/>
      </a:defRPr>
    </a:lvl1pPr>
    <a:lvl2pPr marL="521711" algn="l" defTabSz="1043422" rtl="0" eaLnBrk="1" latinLnBrk="0" hangingPunct="1">
      <a:defRPr sz="1369" b="0" i="0" kern="1200">
        <a:solidFill>
          <a:schemeClr val="tx1"/>
        </a:solidFill>
        <a:latin typeface="Inter" panose="02000503000000020004" pitchFamily="2" charset="0"/>
        <a:ea typeface="+mn-ea"/>
        <a:cs typeface="+mn-cs"/>
      </a:defRPr>
    </a:lvl2pPr>
    <a:lvl3pPr marL="1043422" algn="l" defTabSz="1043422" rtl="0" eaLnBrk="1" latinLnBrk="0" hangingPunct="1">
      <a:defRPr sz="1369" b="0" i="0" kern="1200">
        <a:solidFill>
          <a:schemeClr val="tx1"/>
        </a:solidFill>
        <a:latin typeface="Inter" panose="02000503000000020004" pitchFamily="2" charset="0"/>
        <a:ea typeface="+mn-ea"/>
        <a:cs typeface="+mn-cs"/>
      </a:defRPr>
    </a:lvl3pPr>
    <a:lvl4pPr marL="1565133" algn="l" defTabSz="1043422" rtl="0" eaLnBrk="1" latinLnBrk="0" hangingPunct="1">
      <a:defRPr sz="1369" b="0" i="0" kern="1200">
        <a:solidFill>
          <a:schemeClr val="tx1"/>
        </a:solidFill>
        <a:latin typeface="Inter" panose="02000503000000020004" pitchFamily="2" charset="0"/>
        <a:ea typeface="+mn-ea"/>
        <a:cs typeface="+mn-cs"/>
      </a:defRPr>
    </a:lvl4pPr>
    <a:lvl5pPr marL="2086844" algn="l" defTabSz="1043422" rtl="0" eaLnBrk="1" latinLnBrk="0" hangingPunct="1">
      <a:defRPr sz="1369" b="0" i="0" kern="1200">
        <a:solidFill>
          <a:schemeClr val="tx1"/>
        </a:solidFill>
        <a:latin typeface="Inter" panose="02000503000000020004" pitchFamily="2" charset="0"/>
        <a:ea typeface="+mn-ea"/>
        <a:cs typeface="+mn-cs"/>
      </a:defRPr>
    </a:lvl5pPr>
    <a:lvl6pPr marL="2608555" algn="l" defTabSz="1043422" rtl="0" eaLnBrk="1" latinLnBrk="0" hangingPunct="1">
      <a:defRPr sz="1369" kern="1200">
        <a:solidFill>
          <a:schemeClr val="tx1"/>
        </a:solidFill>
        <a:latin typeface="+mn-lt"/>
        <a:ea typeface="+mn-ea"/>
        <a:cs typeface="+mn-cs"/>
      </a:defRPr>
    </a:lvl6pPr>
    <a:lvl7pPr marL="3130266" algn="l" defTabSz="1043422" rtl="0" eaLnBrk="1" latinLnBrk="0" hangingPunct="1">
      <a:defRPr sz="1369" kern="1200">
        <a:solidFill>
          <a:schemeClr val="tx1"/>
        </a:solidFill>
        <a:latin typeface="+mn-lt"/>
        <a:ea typeface="+mn-ea"/>
        <a:cs typeface="+mn-cs"/>
      </a:defRPr>
    </a:lvl7pPr>
    <a:lvl8pPr marL="3651976" algn="l" defTabSz="1043422" rtl="0" eaLnBrk="1" latinLnBrk="0" hangingPunct="1">
      <a:defRPr sz="1369" kern="1200">
        <a:solidFill>
          <a:schemeClr val="tx1"/>
        </a:solidFill>
        <a:latin typeface="+mn-lt"/>
        <a:ea typeface="+mn-ea"/>
        <a:cs typeface="+mn-cs"/>
      </a:defRPr>
    </a:lvl8pPr>
    <a:lvl9pPr marL="4173687" algn="l" defTabSz="1043422"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B76CC90-A44C-4E13-BEC7-0F8CA1F95A1E}" type="slidenum">
              <a:rPr lang="en-US" smtClean="0"/>
              <a:t>1</a:t>
            </a:fld>
            <a:endParaRPr lang="en-US" dirty="0"/>
          </a:p>
        </p:txBody>
      </p:sp>
    </p:spTree>
    <p:extLst>
      <p:ext uri="{BB962C8B-B14F-4D97-AF65-F5344CB8AC3E}">
        <p14:creationId xmlns:p14="http://schemas.microsoft.com/office/powerpoint/2010/main" val="33045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B76CC90-A44C-4E13-BEC7-0F8CA1F95A1E}" type="slidenum">
              <a:rPr lang="en-US" smtClean="0"/>
              <a:t>2</a:t>
            </a:fld>
            <a:endParaRPr lang="en-US" dirty="0"/>
          </a:p>
        </p:txBody>
      </p:sp>
    </p:spTree>
    <p:extLst>
      <p:ext uri="{BB962C8B-B14F-4D97-AF65-F5344CB8AC3E}">
        <p14:creationId xmlns:p14="http://schemas.microsoft.com/office/powerpoint/2010/main" val="202054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B76CC90-A44C-4E13-BEC7-0F8CA1F95A1E}" type="slidenum">
              <a:rPr lang="en-US" smtClean="0"/>
              <a:t>3</a:t>
            </a:fld>
            <a:endParaRPr lang="en-US" dirty="0"/>
          </a:p>
        </p:txBody>
      </p:sp>
    </p:spTree>
    <p:extLst>
      <p:ext uri="{BB962C8B-B14F-4D97-AF65-F5344CB8AC3E}">
        <p14:creationId xmlns:p14="http://schemas.microsoft.com/office/powerpoint/2010/main" val="4062298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8.svg"/><Relationship Id="rId7" Type="http://schemas.openxmlformats.org/officeDocument/2006/relationships/image" Target="../media/image20.svg"/><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image" Target="../media/image9.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24.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 Id="rId1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dunke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2750" y="1806139"/>
            <a:ext cx="11366500" cy="3245724"/>
          </a:xfrm>
        </p:spPr>
        <p:txBody>
          <a:bodyPr anchor="ctr"/>
          <a:lstStyle>
            <a:lvl1pPr algn="ctr">
              <a:defRPr sz="5000">
                <a:solidFill>
                  <a:schemeClr val="bg1"/>
                </a:solidFill>
              </a:defRPr>
            </a:lvl1pPr>
          </a:lstStyle>
          <a:p>
            <a:r>
              <a:rPr lang="de-DE" noProof="0" dirty="0"/>
              <a:t>Präsentationstitel einfügen</a:t>
            </a:r>
          </a:p>
        </p:txBody>
      </p:sp>
      <p:sp>
        <p:nvSpPr>
          <p:cNvPr id="3" name="Subtitle 2"/>
          <p:cNvSpPr>
            <a:spLocks noGrp="1"/>
          </p:cNvSpPr>
          <p:nvPr>
            <p:ph type="subTitle" idx="1" hasCustomPrompt="1"/>
          </p:nvPr>
        </p:nvSpPr>
        <p:spPr>
          <a:xfrm>
            <a:off x="1524000" y="5891484"/>
            <a:ext cx="9144000" cy="453754"/>
          </a:xfrm>
        </p:spPr>
        <p:txBody>
          <a:bodyPr anchor="b"/>
          <a:lstStyle>
            <a:lvl1pPr marL="0" indent="0" algn="ctr">
              <a:buNone/>
              <a:defRPr sz="1800">
                <a:solidFill>
                  <a:schemeClr val="bg1"/>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de-DE" noProof="0"/>
              <a:t>Untertitel bearbeiten</a:t>
            </a:r>
          </a:p>
        </p:txBody>
      </p:sp>
      <p:pic>
        <p:nvPicPr>
          <p:cNvPr id="7" name="Grafik 6">
            <a:extLst>
              <a:ext uri="{FF2B5EF4-FFF2-40B4-BE49-F238E27FC236}">
                <a16:creationId xmlns:a16="http://schemas.microsoft.com/office/drawing/2014/main" id="{A1EE2EE1-1EA6-4940-853C-46CC8CE45B6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296001" y="512764"/>
            <a:ext cx="3599997" cy="961510"/>
          </a:xfrm>
          <a:prstGeom prst="rect">
            <a:avLst/>
          </a:prstGeom>
        </p:spPr>
      </p:pic>
    </p:spTree>
    <p:extLst>
      <p:ext uri="{BB962C8B-B14F-4D97-AF65-F5344CB8AC3E}">
        <p14:creationId xmlns:p14="http://schemas.microsoft.com/office/powerpoint/2010/main" val="3012221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nner dezent hell">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endParaRPr lang="de-DE" noProof="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2B354EE-31EA-4FC2-9496-7B6202183237}" type="slidenum">
              <a:rPr lang="de-DE" noProof="0" smtClean="0"/>
              <a:pPr/>
              <a:t>‹Nr.›</a:t>
            </a:fld>
            <a:endParaRPr lang="de-DE" noProof="0"/>
          </a:p>
        </p:txBody>
      </p:sp>
      <p:sp>
        <p:nvSpPr>
          <p:cNvPr id="7" name="Title 6">
            <a:extLst>
              <a:ext uri="{FF2B5EF4-FFF2-40B4-BE49-F238E27FC236}">
                <a16:creationId xmlns:a16="http://schemas.microsoft.com/office/drawing/2014/main" id="{EE9D7C87-D037-4797-9A6A-B999C6F026D8}"/>
              </a:ext>
            </a:extLst>
          </p:cNvPr>
          <p:cNvSpPr>
            <a:spLocks noGrp="1"/>
          </p:cNvSpPr>
          <p:nvPr>
            <p:ph type="title" hasCustomPrompt="1"/>
          </p:nvPr>
        </p:nvSpPr>
        <p:spPr>
          <a:xfrm>
            <a:off x="410878" y="871469"/>
            <a:ext cx="8529922" cy="4635045"/>
          </a:xfrm>
        </p:spPr>
        <p:txBody>
          <a:bodyPr anchor="t"/>
          <a:lstStyle>
            <a:lvl1pPr algn="l">
              <a:defRPr sz="6000">
                <a:solidFill>
                  <a:schemeClr val="tx1"/>
                </a:solidFill>
              </a:defRPr>
            </a:lvl1pPr>
          </a:lstStyle>
          <a:p>
            <a:r>
              <a:rPr lang="de-DE" noProof="0"/>
              <a:t>Folientitel bearbeiten</a:t>
            </a:r>
          </a:p>
        </p:txBody>
      </p:sp>
    </p:spTree>
    <p:extLst>
      <p:ext uri="{BB962C8B-B14F-4D97-AF65-F5344CB8AC3E}">
        <p14:creationId xmlns:p14="http://schemas.microsoft.com/office/powerpoint/2010/main" val="24251867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10880" y="1521184"/>
            <a:ext cx="6178854" cy="3817442"/>
          </a:xfrm>
        </p:spPr>
        <p:txBody>
          <a:bodyPr anchor="ctr"/>
          <a:lstStyle>
            <a:lvl1pPr marL="0" indent="0">
              <a:buNone/>
              <a:defRPr sz="2400" b="1">
                <a:solidFill>
                  <a:schemeClr val="tx1"/>
                </a:solidFill>
              </a:defRPr>
            </a:lvl1pPr>
            <a:lvl2pPr marL="456963" indent="0">
              <a:buNone/>
              <a:defRPr sz="1999">
                <a:solidFill>
                  <a:schemeClr val="tx1">
                    <a:tint val="75000"/>
                  </a:schemeClr>
                </a:solidFill>
              </a:defRPr>
            </a:lvl2pPr>
            <a:lvl3pPr marL="913923" indent="0">
              <a:buNone/>
              <a:defRPr sz="1799">
                <a:solidFill>
                  <a:schemeClr val="tx1">
                    <a:tint val="75000"/>
                  </a:schemeClr>
                </a:solidFill>
              </a:defRPr>
            </a:lvl3pPr>
            <a:lvl4pPr marL="1370889" indent="0">
              <a:buNone/>
              <a:defRPr sz="1599">
                <a:solidFill>
                  <a:schemeClr val="tx1">
                    <a:tint val="75000"/>
                  </a:schemeClr>
                </a:solidFill>
              </a:defRPr>
            </a:lvl4pPr>
            <a:lvl5pPr marL="1827852" indent="0">
              <a:buNone/>
              <a:defRPr sz="1599">
                <a:solidFill>
                  <a:schemeClr val="tx1">
                    <a:tint val="75000"/>
                  </a:schemeClr>
                </a:solidFill>
              </a:defRPr>
            </a:lvl5pPr>
            <a:lvl6pPr marL="2284812" indent="0">
              <a:buNone/>
              <a:defRPr sz="1599">
                <a:solidFill>
                  <a:schemeClr val="tx1">
                    <a:tint val="75000"/>
                  </a:schemeClr>
                </a:solidFill>
              </a:defRPr>
            </a:lvl6pPr>
            <a:lvl7pPr marL="2741775" indent="0">
              <a:buNone/>
              <a:defRPr sz="1599">
                <a:solidFill>
                  <a:schemeClr val="tx1">
                    <a:tint val="75000"/>
                  </a:schemeClr>
                </a:solidFill>
              </a:defRPr>
            </a:lvl7pPr>
            <a:lvl8pPr marL="3198740" indent="0">
              <a:buNone/>
              <a:defRPr sz="1599">
                <a:solidFill>
                  <a:schemeClr val="tx1">
                    <a:tint val="75000"/>
                  </a:schemeClr>
                </a:solidFill>
              </a:defRPr>
            </a:lvl8pPr>
            <a:lvl9pPr marL="3655703" indent="0">
              <a:buNone/>
              <a:defRPr sz="1599">
                <a:solidFill>
                  <a:schemeClr val="tx1">
                    <a:tint val="75000"/>
                  </a:schemeClr>
                </a:solidFill>
              </a:defRPr>
            </a:lvl9pPr>
          </a:lstStyle>
          <a:p>
            <a:pPr lvl="0"/>
            <a:r>
              <a:rPr lang="de-DE" noProof="0"/>
              <a:t>Text einfügen</a:t>
            </a:r>
          </a:p>
        </p:txBody>
      </p:sp>
      <p:sp>
        <p:nvSpPr>
          <p:cNvPr id="5" name="Footer Placeholder 4"/>
          <p:cNvSpPr>
            <a:spLocks noGrp="1"/>
          </p:cNvSpPr>
          <p:nvPr>
            <p:ph type="ftr" sz="quarter" idx="11"/>
          </p:nvPr>
        </p:nvSpPr>
        <p:spPr/>
        <p:txBody>
          <a:bodyPr/>
          <a:lstStyle/>
          <a:p>
            <a:endParaRPr lang="de-DE" noProof="0"/>
          </a:p>
        </p:txBody>
      </p:sp>
      <p:sp>
        <p:nvSpPr>
          <p:cNvPr id="6" name="Slide Number Placeholder 5"/>
          <p:cNvSpPr>
            <a:spLocks noGrp="1"/>
          </p:cNvSpPr>
          <p:nvPr>
            <p:ph type="sldNum" sz="quarter" idx="12"/>
          </p:nvPr>
        </p:nvSpPr>
        <p:spPr/>
        <p:txBody>
          <a:bodyPr/>
          <a:lstStyle/>
          <a:p>
            <a:fld id="{32B354EE-31EA-4FC2-9496-7B6202183237}" type="slidenum">
              <a:rPr lang="de-DE" noProof="0" smtClean="0"/>
              <a:t>‹Nr.›</a:t>
            </a:fld>
            <a:endParaRPr lang="de-DE" noProof="0"/>
          </a:p>
        </p:txBody>
      </p:sp>
      <p:sp>
        <p:nvSpPr>
          <p:cNvPr id="19" name="Title 18">
            <a:extLst>
              <a:ext uri="{FF2B5EF4-FFF2-40B4-BE49-F238E27FC236}">
                <a16:creationId xmlns:a16="http://schemas.microsoft.com/office/drawing/2014/main" id="{B47DF7D0-E13C-497A-8A71-C5A8B4D7F67C}"/>
              </a:ext>
            </a:extLst>
          </p:cNvPr>
          <p:cNvSpPr>
            <a:spLocks noGrp="1"/>
          </p:cNvSpPr>
          <p:nvPr>
            <p:ph type="title" hasCustomPrompt="1"/>
          </p:nvPr>
        </p:nvSpPr>
        <p:spPr/>
        <p:txBody>
          <a:bodyPr/>
          <a:lstStyle/>
          <a:p>
            <a:r>
              <a:rPr lang="de-DE" noProof="0"/>
              <a:t>Folientitel bearbeiten</a:t>
            </a:r>
          </a:p>
        </p:txBody>
      </p:sp>
    </p:spTree>
    <p:extLst>
      <p:ext uri="{BB962C8B-B14F-4D97-AF65-F5344CB8AC3E}">
        <p14:creationId xmlns:p14="http://schemas.microsoft.com/office/powerpoint/2010/main" val="2392573973"/>
      </p:ext>
    </p:extLst>
  </p:cSld>
  <p:clrMapOvr>
    <a:masterClrMapping/>
  </p:clrMapOvr>
  <p:transition>
    <p:fade/>
  </p:transition>
  <p:extLst mod="1">
    <p:ext uri="{DCECCB84-F9BA-43D5-87BE-67443E8EF086}">
      <p15:sldGuideLst xmlns:p15="http://schemas.microsoft.com/office/powerpoint/2012/main">
        <p15:guide id="1" pos="415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0878" y="512498"/>
            <a:ext cx="11368018" cy="776038"/>
          </a:xfrm>
        </p:spPr>
        <p:txBody>
          <a:bodyPr/>
          <a:lstStyle/>
          <a:p>
            <a:r>
              <a:rPr lang="de-DE" noProof="0"/>
              <a:t>Folientitel bearbeiten</a:t>
            </a:r>
          </a:p>
        </p:txBody>
      </p:sp>
      <p:sp>
        <p:nvSpPr>
          <p:cNvPr id="3" name="Content Placeholder 2"/>
          <p:cNvSpPr>
            <a:spLocks noGrp="1"/>
          </p:cNvSpPr>
          <p:nvPr>
            <p:ph idx="1" hasCustomPrompt="1"/>
          </p:nvPr>
        </p:nvSpPr>
        <p:spPr>
          <a:xfrm>
            <a:off x="410880" y="1521182"/>
            <a:ext cx="8529920" cy="4517348"/>
          </a:xfrm>
        </p:spPr>
        <p:txBody>
          <a:bodyPr/>
          <a:lstStyle>
            <a:lvl1pPr>
              <a:defRPr sz="1800"/>
            </a:lvl1pPr>
            <a:lvl2pPr>
              <a:defRPr sz="1800"/>
            </a:lvl2pPr>
            <a:lvl3pPr>
              <a:defRPr sz="1800"/>
            </a:lvl3pPr>
            <a:lvl4pPr>
              <a:defRPr sz="1600"/>
            </a:lvl4pPr>
            <a:lvl5pPr>
              <a:defRPr sz="1600"/>
            </a:lvl5p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ooter Placeholder 4"/>
          <p:cNvSpPr>
            <a:spLocks noGrp="1"/>
          </p:cNvSpPr>
          <p:nvPr>
            <p:ph type="ftr" sz="quarter" idx="11"/>
          </p:nvPr>
        </p:nvSpPr>
        <p:spPr/>
        <p:txBody>
          <a:bodyPr/>
          <a:lstStyle/>
          <a:p>
            <a:endParaRPr lang="de-DE" noProof="0"/>
          </a:p>
        </p:txBody>
      </p:sp>
      <p:sp>
        <p:nvSpPr>
          <p:cNvPr id="6" name="Slide Number Placeholder 5"/>
          <p:cNvSpPr>
            <a:spLocks noGrp="1"/>
          </p:cNvSpPr>
          <p:nvPr>
            <p:ph type="sldNum" sz="quarter" idx="12"/>
          </p:nvPr>
        </p:nvSpPr>
        <p:spPr/>
        <p:txBody>
          <a:bodyPr/>
          <a:lstStyle/>
          <a:p>
            <a:fld id="{32B354EE-31EA-4FC2-9496-7B6202183237}" type="slidenum">
              <a:rPr lang="de-DE" noProof="0" smtClean="0"/>
              <a:pPr/>
              <a:t>‹Nr.›</a:t>
            </a:fld>
            <a:endParaRPr lang="de-DE" noProof="0"/>
          </a:p>
        </p:txBody>
      </p:sp>
    </p:spTree>
    <p:extLst>
      <p:ext uri="{BB962C8B-B14F-4D97-AF65-F5344CB8AC3E}">
        <p14:creationId xmlns:p14="http://schemas.microsoft.com/office/powerpoint/2010/main" val="3559547683"/>
      </p:ext>
    </p:extLst>
  </p:cSld>
  <p:clrMapOvr>
    <a:masterClrMapping/>
  </p:clrMapOvr>
  <p:transition>
    <p:fade/>
  </p:transition>
  <p:extLst mod="1">
    <p:ext uri="{DCECCB84-F9BA-43D5-87BE-67443E8EF086}">
      <p15:sldGuideLst xmlns:p15="http://schemas.microsoft.com/office/powerpoint/2012/main">
        <p15:guide id="1" pos="415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d Inhalt dunke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0878" y="512498"/>
            <a:ext cx="11368018" cy="776038"/>
          </a:xfrm>
        </p:spPr>
        <p:txBody>
          <a:bodyPr/>
          <a:lstStyle>
            <a:lvl1pPr>
              <a:defRPr>
                <a:solidFill>
                  <a:schemeClr val="bg1"/>
                </a:solidFill>
              </a:defRPr>
            </a:lvl1pPr>
          </a:lstStyle>
          <a:p>
            <a:r>
              <a:rPr lang="de-DE" noProof="0"/>
              <a:t>Folientitel bearbeiten</a:t>
            </a:r>
          </a:p>
        </p:txBody>
      </p:sp>
      <p:sp>
        <p:nvSpPr>
          <p:cNvPr id="3" name="Content Placeholder 2"/>
          <p:cNvSpPr>
            <a:spLocks noGrp="1"/>
          </p:cNvSpPr>
          <p:nvPr>
            <p:ph idx="1" hasCustomPrompt="1"/>
          </p:nvPr>
        </p:nvSpPr>
        <p:spPr>
          <a:xfrm>
            <a:off x="410880" y="1521182"/>
            <a:ext cx="8529920" cy="4517348"/>
          </a:xfrm>
        </p:spPr>
        <p:txBody>
          <a:bodyPr/>
          <a:lstStyle>
            <a:lvl1pPr>
              <a:defRPr sz="1800">
                <a:solidFill>
                  <a:schemeClr val="bg1"/>
                </a:solidFill>
              </a:defRPr>
            </a:lvl1pPr>
            <a:lvl2pPr>
              <a:defRPr sz="1800">
                <a:solidFill>
                  <a:schemeClr val="bg1"/>
                </a:solidFill>
              </a:defRPr>
            </a:lvl2pPr>
            <a:lvl3pPr>
              <a:defRPr sz="1800">
                <a:solidFill>
                  <a:srgbClr val="00E487"/>
                </a:solidFill>
              </a:defRPr>
            </a:lvl3pPr>
            <a:lvl4pPr>
              <a:buClr>
                <a:schemeClr val="accent5"/>
              </a:buClr>
              <a:defRPr sz="1600">
                <a:solidFill>
                  <a:schemeClr val="bg1"/>
                </a:solidFill>
              </a:defRPr>
            </a:lvl4pPr>
            <a:lvl5pPr>
              <a:buClr>
                <a:schemeClr val="accent5"/>
              </a:buClr>
              <a:defRPr sz="1600">
                <a:solidFill>
                  <a:schemeClr val="bg1"/>
                </a:solidFill>
              </a:defRPr>
            </a:lvl5p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e-DE"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de-DE" noProof="0" smtClean="0"/>
              <a:pPr/>
              <a:t>‹Nr.›</a:t>
            </a:fld>
            <a:endParaRPr lang="de-DE" noProof="0"/>
          </a:p>
        </p:txBody>
      </p:sp>
      <p:pic>
        <p:nvPicPr>
          <p:cNvPr id="7" name="Grafik 6">
            <a:extLst>
              <a:ext uri="{FF2B5EF4-FFF2-40B4-BE49-F238E27FC236}">
                <a16:creationId xmlns:a16="http://schemas.microsoft.com/office/drawing/2014/main" id="{C8C8BA7B-9FA3-DC60-AECD-73B981AF83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422050" y="255273"/>
            <a:ext cx="520812" cy="518998"/>
          </a:xfrm>
          <a:prstGeom prst="rect">
            <a:avLst/>
          </a:prstGeom>
        </p:spPr>
      </p:pic>
    </p:spTree>
    <p:extLst>
      <p:ext uri="{BB962C8B-B14F-4D97-AF65-F5344CB8AC3E}">
        <p14:creationId xmlns:p14="http://schemas.microsoft.com/office/powerpoint/2010/main" val="3198545316"/>
      </p:ext>
    </p:extLst>
  </p:cSld>
  <p:clrMapOvr>
    <a:masterClrMapping/>
  </p:clrMapOvr>
  <p:transition>
    <p:fade/>
  </p:transition>
  <p:extLst mod="1">
    <p:ext uri="{DCECCB84-F9BA-43D5-87BE-67443E8EF086}">
      <p15:sldGuideLst xmlns:p15="http://schemas.microsoft.com/office/powerpoint/2012/main">
        <p15:guide id="1" pos="415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0878" y="1521183"/>
            <a:ext cx="5292112" cy="4517348"/>
          </a:xfrm>
        </p:spPr>
        <p:txBody>
          <a:bodyPr/>
          <a:lstStyle>
            <a:lvl6pPr marL="509209" indent="0">
              <a:buNone/>
              <a:defRPr/>
            </a:lvl6p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sp>
        <p:nvSpPr>
          <p:cNvPr id="4" name="Content Placeholder 3"/>
          <p:cNvSpPr>
            <a:spLocks noGrp="1"/>
          </p:cNvSpPr>
          <p:nvPr>
            <p:ph sz="half" idx="2" hasCustomPrompt="1"/>
          </p:nvPr>
        </p:nvSpPr>
        <p:spPr>
          <a:xfrm>
            <a:off x="6486789" y="1521183"/>
            <a:ext cx="5292112" cy="4517348"/>
          </a:xfrm>
        </p:spPr>
        <p:txBody>
          <a:body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sp>
        <p:nvSpPr>
          <p:cNvPr id="6" name="Footer Placeholder 5"/>
          <p:cNvSpPr>
            <a:spLocks noGrp="1"/>
          </p:cNvSpPr>
          <p:nvPr>
            <p:ph type="ftr" sz="quarter" idx="11"/>
          </p:nvPr>
        </p:nvSpPr>
        <p:spPr/>
        <p:txBody>
          <a:bodyPr/>
          <a:lstStyle/>
          <a:p>
            <a:endParaRPr lang="de-DE" noProof="0"/>
          </a:p>
        </p:txBody>
      </p:sp>
      <p:sp>
        <p:nvSpPr>
          <p:cNvPr id="7" name="Slide Number Placeholder 6"/>
          <p:cNvSpPr>
            <a:spLocks noGrp="1"/>
          </p:cNvSpPr>
          <p:nvPr>
            <p:ph type="sldNum" sz="quarter" idx="12"/>
          </p:nvPr>
        </p:nvSpPr>
        <p:spPr/>
        <p:txBody>
          <a:bodyPr/>
          <a:lstStyle/>
          <a:p>
            <a:fld id="{32B354EE-31EA-4FC2-9496-7B6202183237}" type="slidenum">
              <a:rPr lang="de-DE" noProof="0" smtClean="0"/>
              <a:pPr/>
              <a:t>‹Nr.›</a:t>
            </a:fld>
            <a:endParaRPr lang="de-DE" noProof="0"/>
          </a:p>
        </p:txBody>
      </p:sp>
      <p:sp>
        <p:nvSpPr>
          <p:cNvPr id="8" name="Title 7">
            <a:extLst>
              <a:ext uri="{FF2B5EF4-FFF2-40B4-BE49-F238E27FC236}">
                <a16:creationId xmlns:a16="http://schemas.microsoft.com/office/drawing/2014/main" id="{2BEC790B-BB37-46AF-9CC2-582F081B6401}"/>
              </a:ext>
            </a:extLst>
          </p:cNvPr>
          <p:cNvSpPr>
            <a:spLocks noGrp="1"/>
          </p:cNvSpPr>
          <p:nvPr>
            <p:ph type="title" hasCustomPrompt="1"/>
          </p:nvPr>
        </p:nvSpPr>
        <p:spPr/>
        <p:txBody>
          <a:bodyPr/>
          <a:lstStyle/>
          <a:p>
            <a:r>
              <a:rPr lang="de-DE" noProof="0"/>
              <a:t>Folientitel bearbeiten</a:t>
            </a:r>
          </a:p>
        </p:txBody>
      </p:sp>
    </p:spTree>
    <p:extLst>
      <p:ext uri="{BB962C8B-B14F-4D97-AF65-F5344CB8AC3E}">
        <p14:creationId xmlns:p14="http://schemas.microsoft.com/office/powerpoint/2010/main" val="37069383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und Bild recht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2"/>
            <a:ext cx="6095094" cy="6858000"/>
          </a:xfrm>
          <a:solidFill>
            <a:schemeClr val="bg1">
              <a:lumMod val="85000"/>
            </a:schemeClr>
          </a:solidFill>
        </p:spPr>
        <p:txBody>
          <a:bodyPr/>
          <a:lstStyle/>
          <a:p>
            <a:r>
              <a:rPr lang="de-DE" noProof="0" smtClean="0"/>
              <a:t>Bild durch Klicken auf Symbol hinzufügen</a:t>
            </a:r>
            <a:endParaRPr lang="de-DE" noProof="0"/>
          </a:p>
        </p:txBody>
      </p:sp>
      <p:sp>
        <p:nvSpPr>
          <p:cNvPr id="2" name="Title 1"/>
          <p:cNvSpPr>
            <a:spLocks noGrp="1"/>
          </p:cNvSpPr>
          <p:nvPr>
            <p:ph type="title" hasCustomPrompt="1"/>
          </p:nvPr>
        </p:nvSpPr>
        <p:spPr>
          <a:xfrm>
            <a:off x="410878" y="512498"/>
            <a:ext cx="5292112" cy="776038"/>
          </a:xfrm>
        </p:spPr>
        <p:txBody>
          <a:bodyPr/>
          <a:lstStyle/>
          <a:p>
            <a:r>
              <a:rPr lang="de-DE" noProof="0"/>
              <a:t>Folientitel bearbeiten</a:t>
            </a:r>
          </a:p>
        </p:txBody>
      </p:sp>
      <p:sp>
        <p:nvSpPr>
          <p:cNvPr id="3" name="Content Placeholder 2"/>
          <p:cNvSpPr>
            <a:spLocks noGrp="1"/>
          </p:cNvSpPr>
          <p:nvPr>
            <p:ph sz="half" idx="1" hasCustomPrompt="1"/>
          </p:nvPr>
        </p:nvSpPr>
        <p:spPr>
          <a:xfrm>
            <a:off x="410878" y="1521183"/>
            <a:ext cx="5292112" cy="4517348"/>
          </a:xfrm>
        </p:spPr>
        <p:txBody>
          <a:body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sp>
        <p:nvSpPr>
          <p:cNvPr id="6" name="Footer Placeholder 5"/>
          <p:cNvSpPr>
            <a:spLocks noGrp="1"/>
          </p:cNvSpPr>
          <p:nvPr>
            <p:ph type="ftr" sz="quarter" idx="11"/>
          </p:nvPr>
        </p:nvSpPr>
        <p:spPr/>
        <p:txBody>
          <a:bodyPr/>
          <a:lstStyle/>
          <a:p>
            <a:endParaRPr lang="de-DE" noProof="0"/>
          </a:p>
        </p:txBody>
      </p:sp>
      <p:sp>
        <p:nvSpPr>
          <p:cNvPr id="7" name="Slide Number Placeholder 6"/>
          <p:cNvSpPr>
            <a:spLocks noGrp="1"/>
          </p:cNvSpPr>
          <p:nvPr>
            <p:ph type="sldNum" sz="quarter" idx="12"/>
          </p:nvPr>
        </p:nvSpPr>
        <p:spPr/>
        <p:txBody>
          <a:bodyPr/>
          <a:lstStyle/>
          <a:p>
            <a:fld id="{32B354EE-31EA-4FC2-9496-7B6202183237}" type="slidenum">
              <a:rPr lang="de-DE" noProof="0" smtClean="0"/>
              <a:t>‹Nr.›</a:t>
            </a:fld>
            <a:endParaRPr lang="de-DE" noProof="0"/>
          </a:p>
        </p:txBody>
      </p:sp>
      <p:pic>
        <p:nvPicPr>
          <p:cNvPr id="10" name="Grafik 9">
            <a:extLst>
              <a:ext uri="{FF2B5EF4-FFF2-40B4-BE49-F238E27FC236}">
                <a16:creationId xmlns:a16="http://schemas.microsoft.com/office/drawing/2014/main" id="{68EA99CA-FB9D-88F6-1B98-01DBF94D14E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1422050" y="255273"/>
            <a:ext cx="520812" cy="518997"/>
          </a:xfrm>
          <a:prstGeom prst="rect">
            <a:avLst/>
          </a:prstGeom>
        </p:spPr>
      </p:pic>
    </p:spTree>
    <p:extLst>
      <p:ext uri="{BB962C8B-B14F-4D97-AF65-F5344CB8AC3E}">
        <p14:creationId xmlns:p14="http://schemas.microsoft.com/office/powerpoint/2010/main" val="14718865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und Bild li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2" y="-1"/>
            <a:ext cx="6095094" cy="6858000"/>
          </a:xfrm>
          <a:solidFill>
            <a:schemeClr val="bg1">
              <a:lumMod val="85000"/>
            </a:schemeClr>
          </a:solidFill>
        </p:spPr>
        <p:txBody>
          <a:bodyPr/>
          <a:lstStyle/>
          <a:p>
            <a:r>
              <a:rPr lang="de-DE" noProof="0" smtClean="0"/>
              <a:t>Bild durch Klicken auf Symbol hinzufügen</a:t>
            </a:r>
            <a:endParaRPr lang="de-DE" noProof="0"/>
          </a:p>
        </p:txBody>
      </p:sp>
      <p:sp>
        <p:nvSpPr>
          <p:cNvPr id="2" name="Title 1"/>
          <p:cNvSpPr>
            <a:spLocks noGrp="1"/>
          </p:cNvSpPr>
          <p:nvPr>
            <p:ph type="title" hasCustomPrompt="1"/>
          </p:nvPr>
        </p:nvSpPr>
        <p:spPr>
          <a:xfrm>
            <a:off x="6504203" y="512498"/>
            <a:ext cx="5274693" cy="776038"/>
          </a:xfrm>
        </p:spPr>
        <p:txBody>
          <a:bodyPr/>
          <a:lstStyle/>
          <a:p>
            <a:r>
              <a:rPr lang="de-DE" noProof="0"/>
              <a:t>Folientitel bearbeiten</a:t>
            </a:r>
          </a:p>
        </p:txBody>
      </p:sp>
      <p:sp>
        <p:nvSpPr>
          <p:cNvPr id="3" name="Content Placeholder 2"/>
          <p:cNvSpPr>
            <a:spLocks noGrp="1"/>
          </p:cNvSpPr>
          <p:nvPr>
            <p:ph sz="half" idx="1" hasCustomPrompt="1"/>
          </p:nvPr>
        </p:nvSpPr>
        <p:spPr>
          <a:xfrm>
            <a:off x="6504203" y="1521183"/>
            <a:ext cx="5274693" cy="4517348"/>
          </a:xfrm>
        </p:spPr>
        <p:txBody>
          <a:body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sp>
        <p:nvSpPr>
          <p:cNvPr id="6" name="Footer Placeholder 5"/>
          <p:cNvSpPr>
            <a:spLocks noGrp="1"/>
          </p:cNvSpPr>
          <p:nvPr>
            <p:ph type="ftr" sz="quarter" idx="11"/>
          </p:nvPr>
        </p:nvSpPr>
        <p:spPr/>
        <p:txBody>
          <a:bodyPr/>
          <a:lstStyle/>
          <a:p>
            <a:endParaRPr lang="de-DE" noProof="0"/>
          </a:p>
        </p:txBody>
      </p:sp>
      <p:sp>
        <p:nvSpPr>
          <p:cNvPr id="7" name="Slide Number Placeholder 6"/>
          <p:cNvSpPr>
            <a:spLocks noGrp="1"/>
          </p:cNvSpPr>
          <p:nvPr>
            <p:ph type="sldNum" sz="quarter" idx="12"/>
          </p:nvPr>
        </p:nvSpPr>
        <p:spPr/>
        <p:txBody>
          <a:bodyPr/>
          <a:lstStyle/>
          <a:p>
            <a:fld id="{32B354EE-31EA-4FC2-9496-7B6202183237}" type="slidenum">
              <a:rPr lang="de-DE" noProof="0" smtClean="0"/>
              <a:t>‹Nr.›</a:t>
            </a:fld>
            <a:endParaRPr lang="de-DE" noProof="0"/>
          </a:p>
        </p:txBody>
      </p:sp>
    </p:spTree>
    <p:extLst>
      <p:ext uri="{BB962C8B-B14F-4D97-AF65-F5344CB8AC3E}">
        <p14:creationId xmlns:p14="http://schemas.microsoft.com/office/powerpoint/2010/main" val="13652641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ussage und Bild recht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de-DE" noProof="0" smtClean="0"/>
              <a:t>Bild durch Klicken auf Symbol hinzufügen</a:t>
            </a:r>
            <a:endParaRPr lang="de-DE" noProof="0"/>
          </a:p>
        </p:txBody>
      </p:sp>
      <p:sp>
        <p:nvSpPr>
          <p:cNvPr id="2" name="Title 1"/>
          <p:cNvSpPr>
            <a:spLocks noGrp="1"/>
          </p:cNvSpPr>
          <p:nvPr>
            <p:ph type="title" hasCustomPrompt="1"/>
          </p:nvPr>
        </p:nvSpPr>
        <p:spPr>
          <a:xfrm>
            <a:off x="410878" y="512498"/>
            <a:ext cx="5292112" cy="776038"/>
          </a:xfrm>
        </p:spPr>
        <p:txBody>
          <a:bodyPr/>
          <a:lstStyle/>
          <a:p>
            <a:r>
              <a:rPr lang="de-DE" noProof="0"/>
              <a:t>Folientitel bearbeiten</a:t>
            </a:r>
          </a:p>
        </p:txBody>
      </p:sp>
      <p:sp>
        <p:nvSpPr>
          <p:cNvPr id="3" name="Content Placeholder 2"/>
          <p:cNvSpPr>
            <a:spLocks noGrp="1"/>
          </p:cNvSpPr>
          <p:nvPr>
            <p:ph sz="half" idx="1" hasCustomPrompt="1"/>
          </p:nvPr>
        </p:nvSpPr>
        <p:spPr>
          <a:xfrm>
            <a:off x="410878" y="1521183"/>
            <a:ext cx="5292112" cy="4517348"/>
          </a:xfrm>
        </p:spPr>
        <p:txBody>
          <a:body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sp>
        <p:nvSpPr>
          <p:cNvPr id="6" name="Footer Placeholder 5"/>
          <p:cNvSpPr>
            <a:spLocks noGrp="1"/>
          </p:cNvSpPr>
          <p:nvPr>
            <p:ph type="ftr" sz="quarter" idx="11"/>
          </p:nvPr>
        </p:nvSpPr>
        <p:spPr/>
        <p:txBody>
          <a:bodyPr/>
          <a:lstStyle/>
          <a:p>
            <a:endParaRPr lang="de-DE" noProof="0"/>
          </a:p>
        </p:txBody>
      </p:sp>
      <p:sp>
        <p:nvSpPr>
          <p:cNvPr id="7" name="Slide Number Placeholder 6"/>
          <p:cNvSpPr>
            <a:spLocks noGrp="1"/>
          </p:cNvSpPr>
          <p:nvPr>
            <p:ph type="sldNum" sz="quarter" idx="12"/>
          </p:nvPr>
        </p:nvSpPr>
        <p:spPr/>
        <p:txBody>
          <a:bodyPr/>
          <a:lstStyle/>
          <a:p>
            <a:fld id="{32B354EE-31EA-4FC2-9496-7B6202183237}" type="slidenum">
              <a:rPr lang="de-DE" noProof="0" smtClean="0"/>
              <a:t>‹Nr.›</a:t>
            </a:fld>
            <a:endParaRPr lang="de-DE" noProof="0"/>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2"/>
            <a:ext cx="6095094" cy="3429905"/>
          </a:xfrm>
          <a:solidFill>
            <a:schemeClr val="tx1"/>
          </a:solidFill>
        </p:spPr>
        <p:txBody>
          <a:bodyPr lIns="360000" tIns="360000" rIns="396000" bIns="360000" anchor="ctr"/>
          <a:lstStyle>
            <a:lvl1pPr algn="r">
              <a:defRPr sz="3400" b="1" i="0">
                <a:solidFill>
                  <a:schemeClr val="bg1"/>
                </a:solidFill>
                <a:latin typeface="Inter SemiBold" panose="02000503000000020004" pitchFamily="2" charset="0"/>
                <a:ea typeface="Inter SemiBold" panose="02000503000000020004" pitchFamily="2" charset="0"/>
              </a:defRPr>
            </a:lvl1pPr>
          </a:lstStyle>
          <a:p>
            <a:pPr lvl="0"/>
            <a:r>
              <a:rPr lang="de-DE" noProof="0" smtClean="0"/>
              <a:t>Formatvorlagen des Textmasters bearbeiten</a:t>
            </a:r>
          </a:p>
        </p:txBody>
      </p:sp>
      <p:pic>
        <p:nvPicPr>
          <p:cNvPr id="10" name="Grafik 9">
            <a:extLst>
              <a:ext uri="{FF2B5EF4-FFF2-40B4-BE49-F238E27FC236}">
                <a16:creationId xmlns:a16="http://schemas.microsoft.com/office/drawing/2014/main" id="{D58EB6A3-B495-C332-9DDD-4B8D7972123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422050" y="255273"/>
            <a:ext cx="520812" cy="518998"/>
          </a:xfrm>
          <a:prstGeom prst="rect">
            <a:avLst/>
          </a:prstGeom>
        </p:spPr>
      </p:pic>
    </p:spTree>
    <p:extLst>
      <p:ext uri="{BB962C8B-B14F-4D97-AF65-F5344CB8AC3E}">
        <p14:creationId xmlns:p14="http://schemas.microsoft.com/office/powerpoint/2010/main" val="196956363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und Bild groß rechts">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649841" y="2"/>
            <a:ext cx="8542159" cy="6858000"/>
          </a:xfrm>
          <a:solidFill>
            <a:schemeClr val="bg1">
              <a:lumMod val="85000"/>
            </a:schemeClr>
          </a:solidFill>
        </p:spPr>
        <p:txBody>
          <a:bodyPr/>
          <a:lstStyle/>
          <a:p>
            <a:r>
              <a:rPr lang="de-DE" noProof="0" smtClean="0"/>
              <a:t>Bild durch Klicken auf Symbol hinzufügen</a:t>
            </a:r>
            <a:endParaRPr lang="de-DE" noProof="0"/>
          </a:p>
        </p:txBody>
      </p:sp>
      <p:sp>
        <p:nvSpPr>
          <p:cNvPr id="2" name="Title 1">
            <a:extLst>
              <a:ext uri="{FF2B5EF4-FFF2-40B4-BE49-F238E27FC236}">
                <a16:creationId xmlns:a16="http://schemas.microsoft.com/office/drawing/2014/main" id="{D2238646-6FE3-4B78-8959-D99C1035ACDC}"/>
              </a:ext>
            </a:extLst>
          </p:cNvPr>
          <p:cNvSpPr>
            <a:spLocks noGrp="1"/>
          </p:cNvSpPr>
          <p:nvPr>
            <p:ph type="title" hasCustomPrompt="1"/>
          </p:nvPr>
        </p:nvSpPr>
        <p:spPr>
          <a:xfrm>
            <a:off x="413104" y="512498"/>
            <a:ext cx="2998167" cy="776038"/>
          </a:xfrm>
        </p:spPr>
        <p:txBody>
          <a:bodyPr/>
          <a:lstStyle>
            <a:lvl1pPr>
              <a:defRPr>
                <a:solidFill>
                  <a:schemeClr val="bg1"/>
                </a:solidFill>
              </a:defRPr>
            </a:lvl1pPr>
          </a:lstStyle>
          <a:p>
            <a:r>
              <a:rPr lang="de-DE" noProof="0"/>
              <a:t>Folientitel bearbeiten</a:t>
            </a:r>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endParaRPr lang="de-DE" noProof="0"/>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de-DE" noProof="0" smtClean="0"/>
              <a:pPr/>
              <a:t>‹Nr.›</a:t>
            </a:fld>
            <a:endParaRPr lang="de-DE" noProof="0"/>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hasCustomPrompt="1"/>
          </p:nvPr>
        </p:nvSpPr>
        <p:spPr>
          <a:xfrm>
            <a:off x="413104" y="1521183"/>
            <a:ext cx="2998558" cy="4517348"/>
          </a:xfrm>
        </p:spPr>
        <p:txBody>
          <a:bodyPr/>
          <a:lstStyle>
            <a:lvl1pPr>
              <a:defRPr>
                <a:solidFill>
                  <a:schemeClr val="bg1"/>
                </a:solidFill>
              </a:defRPr>
            </a:lvl1pPr>
            <a:lvl2pPr>
              <a:defRPr>
                <a:solidFill>
                  <a:schemeClr val="bg1"/>
                </a:solidFill>
              </a:defRPr>
            </a:lvl2pPr>
            <a:lvl3pPr>
              <a:defRPr>
                <a:solidFill>
                  <a:schemeClr val="accent5"/>
                </a:solidFill>
              </a:defRPr>
            </a:lvl3pPr>
            <a:lvl4pPr>
              <a:buClr>
                <a:schemeClr val="accent5"/>
              </a:buClr>
              <a:defRPr>
                <a:solidFill>
                  <a:schemeClr val="bg1"/>
                </a:solidFill>
              </a:defRPr>
            </a:lvl4pPr>
            <a:lvl5pPr>
              <a:buClr>
                <a:schemeClr val="accent5"/>
              </a:buClr>
              <a:defRPr>
                <a:solidFill>
                  <a:schemeClr val="bg1"/>
                </a:solidFill>
              </a:defRPr>
            </a:lvl5p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pic>
        <p:nvPicPr>
          <p:cNvPr id="10" name="Grafik 9">
            <a:extLst>
              <a:ext uri="{FF2B5EF4-FFF2-40B4-BE49-F238E27FC236}">
                <a16:creationId xmlns:a16="http://schemas.microsoft.com/office/drawing/2014/main" id="{4A399AB5-1023-5D89-8D64-E5ACAA0B0C3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1422050" y="255273"/>
            <a:ext cx="520812" cy="518997"/>
          </a:xfrm>
          <a:prstGeom prst="rect">
            <a:avLst/>
          </a:prstGeom>
        </p:spPr>
      </p:pic>
    </p:spTree>
    <p:extLst>
      <p:ext uri="{BB962C8B-B14F-4D97-AF65-F5344CB8AC3E}">
        <p14:creationId xmlns:p14="http://schemas.microsoft.com/office/powerpoint/2010/main" val="9472963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geteil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6096000" y="2"/>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2" name="Title 1"/>
          <p:cNvSpPr>
            <a:spLocks noGrp="1"/>
          </p:cNvSpPr>
          <p:nvPr>
            <p:ph type="title" hasCustomPrompt="1"/>
          </p:nvPr>
        </p:nvSpPr>
        <p:spPr>
          <a:xfrm>
            <a:off x="410878" y="512498"/>
            <a:ext cx="5292112" cy="776038"/>
          </a:xfrm>
        </p:spPr>
        <p:txBody>
          <a:bodyPr/>
          <a:lstStyle/>
          <a:p>
            <a:r>
              <a:rPr lang="de-DE" noProof="0"/>
              <a:t>Folientitel bearbeiten</a:t>
            </a:r>
          </a:p>
        </p:txBody>
      </p:sp>
      <p:sp>
        <p:nvSpPr>
          <p:cNvPr id="3" name="Content Placeholder 2"/>
          <p:cNvSpPr>
            <a:spLocks noGrp="1"/>
          </p:cNvSpPr>
          <p:nvPr>
            <p:ph sz="half" idx="1" hasCustomPrompt="1"/>
          </p:nvPr>
        </p:nvSpPr>
        <p:spPr>
          <a:xfrm>
            <a:off x="410878" y="1521183"/>
            <a:ext cx="5292112" cy="4517348"/>
          </a:xfrm>
        </p:spPr>
        <p:txBody>
          <a:body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sp>
        <p:nvSpPr>
          <p:cNvPr id="4" name="Content Placeholder 3"/>
          <p:cNvSpPr>
            <a:spLocks noGrp="1"/>
          </p:cNvSpPr>
          <p:nvPr>
            <p:ph sz="half" idx="2" hasCustomPrompt="1"/>
          </p:nvPr>
        </p:nvSpPr>
        <p:spPr>
          <a:xfrm>
            <a:off x="6486789" y="1521183"/>
            <a:ext cx="5292112" cy="4517348"/>
          </a:xfrm>
        </p:spPr>
        <p:txBody>
          <a:bodyPr/>
          <a:lstStyle>
            <a:lvl1pPr>
              <a:defRPr>
                <a:solidFill>
                  <a:schemeClr val="bg1"/>
                </a:solidFill>
              </a:defRPr>
            </a:lvl1pPr>
            <a:lvl2pPr>
              <a:defRPr>
                <a:solidFill>
                  <a:schemeClr val="bg1"/>
                </a:solidFill>
              </a:defRPr>
            </a:lvl2pPr>
            <a:lvl3pPr>
              <a:defRPr>
                <a:solidFill>
                  <a:schemeClr val="accent5"/>
                </a:solidFill>
              </a:defRPr>
            </a:lvl3pPr>
            <a:lvl4pPr>
              <a:buClr>
                <a:schemeClr val="accent5"/>
              </a:buClr>
              <a:defRPr>
                <a:solidFill>
                  <a:schemeClr val="bg1"/>
                </a:solidFill>
              </a:defRPr>
            </a:lvl4pPr>
            <a:lvl5pPr>
              <a:buClr>
                <a:schemeClr val="accent5"/>
              </a:buClr>
              <a:defRPr>
                <a:solidFill>
                  <a:schemeClr val="bg1"/>
                </a:solidFill>
              </a:defRPr>
            </a:lvl5p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endParaRPr lang="de-DE" noProof="0"/>
          </a:p>
        </p:txBody>
      </p:sp>
      <p:sp>
        <p:nvSpPr>
          <p:cNvPr id="6" name="Footer Placeholder 5"/>
          <p:cNvSpPr>
            <a:spLocks noGrp="1"/>
          </p:cNvSpPr>
          <p:nvPr>
            <p:ph type="ftr" sz="quarter" idx="11"/>
          </p:nvPr>
        </p:nvSpPr>
        <p:spPr/>
        <p:txBody>
          <a:bodyPr/>
          <a:lstStyle/>
          <a:p>
            <a:endParaRPr lang="de-DE" noProof="0"/>
          </a:p>
        </p:txBody>
      </p:sp>
      <p:sp>
        <p:nvSpPr>
          <p:cNvPr id="7" name="Slide Number Placeholder 6"/>
          <p:cNvSpPr>
            <a:spLocks noGrp="1"/>
          </p:cNvSpPr>
          <p:nvPr>
            <p:ph type="sldNum" sz="quarter" idx="12"/>
          </p:nvPr>
        </p:nvSpPr>
        <p:spPr/>
        <p:txBody>
          <a:bodyPr/>
          <a:lstStyle/>
          <a:p>
            <a:fld id="{32B354EE-31EA-4FC2-9496-7B6202183237}" type="slidenum">
              <a:rPr lang="de-DE" noProof="0" smtClean="0"/>
              <a:t>‹Nr.›</a:t>
            </a:fld>
            <a:endParaRPr lang="de-DE" noProof="0"/>
          </a:p>
        </p:txBody>
      </p:sp>
      <p:pic>
        <p:nvPicPr>
          <p:cNvPr id="9" name="Grafik 8">
            <a:extLst>
              <a:ext uri="{FF2B5EF4-FFF2-40B4-BE49-F238E27FC236}">
                <a16:creationId xmlns:a16="http://schemas.microsoft.com/office/drawing/2014/main" id="{8A38F309-83D6-3EBF-FAED-1984CDA2FFC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422050" y="255273"/>
            <a:ext cx="520812" cy="518998"/>
          </a:xfrm>
          <a:prstGeom prst="rect">
            <a:avLst/>
          </a:prstGeom>
        </p:spPr>
      </p:pic>
    </p:spTree>
    <p:extLst>
      <p:ext uri="{BB962C8B-B14F-4D97-AF65-F5344CB8AC3E}">
        <p14:creationId xmlns:p14="http://schemas.microsoft.com/office/powerpoint/2010/main" val="128985590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hel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2750" y="1806139"/>
            <a:ext cx="11366500" cy="3245724"/>
          </a:xfrm>
        </p:spPr>
        <p:txBody>
          <a:bodyPr anchor="ctr"/>
          <a:lstStyle>
            <a:lvl1pPr algn="ctr">
              <a:defRPr sz="5000">
                <a:solidFill>
                  <a:schemeClr val="tx1"/>
                </a:solidFill>
              </a:defRPr>
            </a:lvl1pPr>
          </a:lstStyle>
          <a:p>
            <a:r>
              <a:rPr lang="de-DE" noProof="0"/>
              <a:t>Präsentationstitel einfügen</a:t>
            </a:r>
          </a:p>
        </p:txBody>
      </p:sp>
      <p:sp>
        <p:nvSpPr>
          <p:cNvPr id="3" name="Subtitle 2"/>
          <p:cNvSpPr>
            <a:spLocks noGrp="1"/>
          </p:cNvSpPr>
          <p:nvPr>
            <p:ph type="subTitle" idx="1" hasCustomPrompt="1"/>
          </p:nvPr>
        </p:nvSpPr>
        <p:spPr>
          <a:xfrm>
            <a:off x="1524000" y="5891484"/>
            <a:ext cx="9144000" cy="453754"/>
          </a:xfrm>
        </p:spPr>
        <p:txBody>
          <a:bodyPr anchor="b"/>
          <a:lstStyle>
            <a:lvl1pPr marL="0" indent="0" algn="ctr">
              <a:buNone/>
              <a:defRPr sz="1800">
                <a:solidFill>
                  <a:schemeClr val="accent3"/>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de-DE" noProof="0"/>
              <a:t>Untertitel bearbeiten</a:t>
            </a:r>
          </a:p>
        </p:txBody>
      </p:sp>
      <p:pic>
        <p:nvPicPr>
          <p:cNvPr id="8" name="Grafik 7">
            <a:extLst>
              <a:ext uri="{FF2B5EF4-FFF2-40B4-BE49-F238E27FC236}">
                <a16:creationId xmlns:a16="http://schemas.microsoft.com/office/drawing/2014/main" id="{EFAAF433-CDCE-4140-9CD7-74ABA3F3C13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296001" y="512764"/>
            <a:ext cx="3599997" cy="961510"/>
          </a:xfrm>
          <a:prstGeom prst="rect">
            <a:avLst/>
          </a:prstGeom>
        </p:spPr>
      </p:pic>
    </p:spTree>
    <p:extLst>
      <p:ext uri="{BB962C8B-B14F-4D97-AF65-F5344CB8AC3E}">
        <p14:creationId xmlns:p14="http://schemas.microsoft.com/office/powerpoint/2010/main" val="427677787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noProof="0"/>
              <a:t>Folientitel bearbeiten</a:t>
            </a:r>
          </a:p>
        </p:txBody>
      </p:sp>
      <p:sp>
        <p:nvSpPr>
          <p:cNvPr id="3" name="Date Placeholder 2"/>
          <p:cNvSpPr>
            <a:spLocks noGrp="1"/>
          </p:cNvSpPr>
          <p:nvPr>
            <p:ph type="dt" sz="half" idx="10"/>
          </p:nvPr>
        </p:nvSpPr>
        <p:spPr/>
        <p:txBody>
          <a:bodyPr/>
          <a:lstStyle/>
          <a:p>
            <a:endParaRPr lang="de-DE" noProof="0"/>
          </a:p>
        </p:txBody>
      </p:sp>
      <p:sp>
        <p:nvSpPr>
          <p:cNvPr id="4" name="Footer Placeholder 3"/>
          <p:cNvSpPr>
            <a:spLocks noGrp="1"/>
          </p:cNvSpPr>
          <p:nvPr>
            <p:ph type="ftr" sz="quarter" idx="11"/>
          </p:nvPr>
        </p:nvSpPr>
        <p:spPr/>
        <p:txBody>
          <a:bodyPr/>
          <a:lstStyle/>
          <a:p>
            <a:endParaRPr lang="de-DE" noProof="0"/>
          </a:p>
        </p:txBody>
      </p:sp>
      <p:sp>
        <p:nvSpPr>
          <p:cNvPr id="5" name="Slide Number Placeholder 4"/>
          <p:cNvSpPr>
            <a:spLocks noGrp="1"/>
          </p:cNvSpPr>
          <p:nvPr>
            <p:ph type="sldNum" sz="quarter" idx="12"/>
          </p:nvPr>
        </p:nvSpPr>
        <p:spPr/>
        <p:txBody>
          <a:bodyPr/>
          <a:lstStyle/>
          <a:p>
            <a:fld id="{32B354EE-31EA-4FC2-9496-7B6202183237}" type="slidenum">
              <a:rPr lang="de-DE" noProof="0" smtClean="0"/>
              <a:pPr/>
              <a:t>‹Nr.›</a:t>
            </a:fld>
            <a:endParaRPr lang="de-DE" noProof="0"/>
          </a:p>
        </p:txBody>
      </p:sp>
    </p:spTree>
    <p:extLst>
      <p:ext uri="{BB962C8B-B14F-4D97-AF65-F5344CB8AC3E}">
        <p14:creationId xmlns:p14="http://schemas.microsoft.com/office/powerpoint/2010/main" val="21797620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noProof="0"/>
          </a:p>
        </p:txBody>
      </p:sp>
      <p:sp>
        <p:nvSpPr>
          <p:cNvPr id="3" name="Footer Placeholder 2"/>
          <p:cNvSpPr>
            <a:spLocks noGrp="1"/>
          </p:cNvSpPr>
          <p:nvPr>
            <p:ph type="ftr" sz="quarter" idx="11"/>
          </p:nvPr>
        </p:nvSpPr>
        <p:spPr/>
        <p:txBody>
          <a:bodyPr/>
          <a:lstStyle/>
          <a:p>
            <a:endParaRPr lang="de-DE" noProof="0"/>
          </a:p>
        </p:txBody>
      </p:sp>
      <p:sp>
        <p:nvSpPr>
          <p:cNvPr id="4" name="Slide Number Placeholder 3"/>
          <p:cNvSpPr>
            <a:spLocks noGrp="1"/>
          </p:cNvSpPr>
          <p:nvPr>
            <p:ph type="sldNum" sz="quarter" idx="12"/>
          </p:nvPr>
        </p:nvSpPr>
        <p:spPr/>
        <p:txBody>
          <a:bodyPr/>
          <a:lstStyle/>
          <a:p>
            <a:fld id="{32B354EE-31EA-4FC2-9496-7B6202183237}" type="slidenum">
              <a:rPr lang="de-DE" noProof="0" smtClean="0"/>
              <a:pPr/>
              <a:t>‹Nr.›</a:t>
            </a:fld>
            <a:endParaRPr lang="de-DE" noProof="0"/>
          </a:p>
        </p:txBody>
      </p:sp>
    </p:spTree>
    <p:extLst>
      <p:ext uri="{BB962C8B-B14F-4D97-AF65-F5344CB8AC3E}">
        <p14:creationId xmlns:p14="http://schemas.microsoft.com/office/powerpoint/2010/main" val="26288969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folie">
    <p:bg>
      <p:bgPr>
        <a:solidFill>
          <a:schemeClr val="tx1"/>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A98BD5E-651E-D84D-AB8D-ED1948F6E6C5}"/>
              </a:ext>
            </a:extLst>
          </p:cNvPr>
          <p:cNvSpPr>
            <a:spLocks noGrp="1"/>
          </p:cNvSpPr>
          <p:nvPr>
            <p:ph type="subTitle" idx="1" hasCustomPrompt="1"/>
          </p:nvPr>
        </p:nvSpPr>
        <p:spPr>
          <a:xfrm>
            <a:off x="1524000" y="5891484"/>
            <a:ext cx="9144000" cy="453754"/>
          </a:xfrm>
        </p:spPr>
        <p:txBody>
          <a:bodyPr anchor="b"/>
          <a:lstStyle>
            <a:lvl1pPr marL="0" indent="0" algn="ctr">
              <a:buNone/>
              <a:defRPr sz="1800" b="1" i="0">
                <a:solidFill>
                  <a:schemeClr val="bg1"/>
                </a:solidFill>
                <a:latin typeface="Inter SemiBold" panose="02000503000000020004" pitchFamily="2" charset="0"/>
                <a:ea typeface="Inter SemiBold" panose="02000503000000020004" pitchFamily="2" charset="0"/>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de-DE" noProof="0"/>
              <a:t>asklepios.com</a:t>
            </a:r>
          </a:p>
        </p:txBody>
      </p:sp>
      <p:pic>
        <p:nvPicPr>
          <p:cNvPr id="5" name="Grafik 4">
            <a:extLst>
              <a:ext uri="{FF2B5EF4-FFF2-40B4-BE49-F238E27FC236}">
                <a16:creationId xmlns:a16="http://schemas.microsoft.com/office/drawing/2014/main" id="{182254F0-917E-904C-9D4D-B2A4C74EC9E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296000" y="2024055"/>
            <a:ext cx="3600000" cy="2235483"/>
          </a:xfrm>
          <a:prstGeom prst="rect">
            <a:avLst/>
          </a:prstGeom>
        </p:spPr>
      </p:pic>
    </p:spTree>
    <p:extLst>
      <p:ext uri="{BB962C8B-B14F-4D97-AF65-F5344CB8AC3E}">
        <p14:creationId xmlns:p14="http://schemas.microsoft.com/office/powerpoint/2010/main" val="42834867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und Symbol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4D39E01-7B56-664D-8A8B-76F38B05346D}"/>
              </a:ext>
            </a:extLst>
          </p:cNvPr>
          <p:cNvSpPr/>
          <p:nvPr userDrawn="1"/>
        </p:nvSpPr>
        <p:spPr>
          <a:xfrm>
            <a:off x="1" y="1"/>
            <a:ext cx="3048262" cy="3430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13" name="Rechteck 12">
            <a:extLst>
              <a:ext uri="{FF2B5EF4-FFF2-40B4-BE49-F238E27FC236}">
                <a16:creationId xmlns:a16="http://schemas.microsoft.com/office/drawing/2014/main" id="{D3B3FAB6-1AE2-C949-99A5-8745E798F798}"/>
              </a:ext>
            </a:extLst>
          </p:cNvPr>
          <p:cNvSpPr/>
          <p:nvPr userDrawn="1"/>
        </p:nvSpPr>
        <p:spPr>
          <a:xfrm>
            <a:off x="1" y="3445567"/>
            <a:ext cx="3049795" cy="34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15" name="Rechteck 14">
            <a:extLst>
              <a:ext uri="{FF2B5EF4-FFF2-40B4-BE49-F238E27FC236}">
                <a16:creationId xmlns:a16="http://schemas.microsoft.com/office/drawing/2014/main" id="{9E925057-4706-214E-9503-6F111819A0ED}"/>
              </a:ext>
            </a:extLst>
          </p:cNvPr>
          <p:cNvSpPr/>
          <p:nvPr userDrawn="1"/>
        </p:nvSpPr>
        <p:spPr>
          <a:xfrm>
            <a:off x="3039548" y="3445567"/>
            <a:ext cx="3049795" cy="34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16" name="Rechteck 15">
            <a:extLst>
              <a:ext uri="{FF2B5EF4-FFF2-40B4-BE49-F238E27FC236}">
                <a16:creationId xmlns:a16="http://schemas.microsoft.com/office/drawing/2014/main" id="{8962C70B-1C1E-984F-8BF4-590B9E3EE647}"/>
              </a:ext>
            </a:extLst>
          </p:cNvPr>
          <p:cNvSpPr/>
          <p:nvPr userDrawn="1"/>
        </p:nvSpPr>
        <p:spPr>
          <a:xfrm>
            <a:off x="6104469" y="1"/>
            <a:ext cx="3033765" cy="3430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17" name="Rechteck 16">
            <a:extLst>
              <a:ext uri="{FF2B5EF4-FFF2-40B4-BE49-F238E27FC236}">
                <a16:creationId xmlns:a16="http://schemas.microsoft.com/office/drawing/2014/main" id="{198960BE-B209-DF42-82BC-641CCF5EFC5C}"/>
              </a:ext>
            </a:extLst>
          </p:cNvPr>
          <p:cNvSpPr/>
          <p:nvPr userDrawn="1"/>
        </p:nvSpPr>
        <p:spPr>
          <a:xfrm>
            <a:off x="6090877" y="3445567"/>
            <a:ext cx="3049795" cy="3430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18" name="Rechteck 17">
            <a:extLst>
              <a:ext uri="{FF2B5EF4-FFF2-40B4-BE49-F238E27FC236}">
                <a16:creationId xmlns:a16="http://schemas.microsoft.com/office/drawing/2014/main" id="{8D58B81E-51AF-B445-AEA9-99B1A6FC3DA6}"/>
              </a:ext>
            </a:extLst>
          </p:cNvPr>
          <p:cNvSpPr/>
          <p:nvPr userDrawn="1"/>
        </p:nvSpPr>
        <p:spPr>
          <a:xfrm>
            <a:off x="9142205" y="1"/>
            <a:ext cx="3049795" cy="34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19" name="Rechteck 18">
            <a:extLst>
              <a:ext uri="{FF2B5EF4-FFF2-40B4-BE49-F238E27FC236}">
                <a16:creationId xmlns:a16="http://schemas.microsoft.com/office/drawing/2014/main" id="{1AF5475B-5717-6F40-8578-08C4A6031FE1}"/>
              </a:ext>
            </a:extLst>
          </p:cNvPr>
          <p:cNvSpPr/>
          <p:nvPr userDrawn="1"/>
        </p:nvSpPr>
        <p:spPr>
          <a:xfrm>
            <a:off x="9142205" y="3445567"/>
            <a:ext cx="3049795" cy="16906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21" name="Rechteck 20">
            <a:extLst>
              <a:ext uri="{FF2B5EF4-FFF2-40B4-BE49-F238E27FC236}">
                <a16:creationId xmlns:a16="http://schemas.microsoft.com/office/drawing/2014/main" id="{CE05316D-918B-3F47-A80C-01C2B86DC8F9}"/>
              </a:ext>
            </a:extLst>
          </p:cNvPr>
          <p:cNvSpPr/>
          <p:nvPr userDrawn="1"/>
        </p:nvSpPr>
        <p:spPr>
          <a:xfrm>
            <a:off x="3052235" y="1"/>
            <a:ext cx="3048262" cy="3430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2" name="Date Placeholder 1"/>
          <p:cNvSpPr>
            <a:spLocks noGrp="1"/>
          </p:cNvSpPr>
          <p:nvPr>
            <p:ph type="dt" sz="half" idx="10"/>
          </p:nvPr>
        </p:nvSpPr>
        <p:spPr/>
        <p:txBody>
          <a:bodyPr/>
          <a:lstStyle/>
          <a:p>
            <a:endParaRPr lang="de-DE" noProof="0"/>
          </a:p>
        </p:txBody>
      </p:sp>
      <p:pic>
        <p:nvPicPr>
          <p:cNvPr id="5" name="Grafik 4">
            <a:extLst>
              <a:ext uri="{FF2B5EF4-FFF2-40B4-BE49-F238E27FC236}">
                <a16:creationId xmlns:a16="http://schemas.microsoft.com/office/drawing/2014/main" id="{5B8B1DB7-99A2-3E47-B2AE-BB8C8A6A01B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7196674" y="555899"/>
            <a:ext cx="838200" cy="2451100"/>
          </a:xfrm>
          <a:prstGeom prst="rect">
            <a:avLst/>
          </a:prstGeom>
        </p:spPr>
      </p:pic>
      <p:sp>
        <p:nvSpPr>
          <p:cNvPr id="6" name="Freihandform 5">
            <a:extLst>
              <a:ext uri="{FF2B5EF4-FFF2-40B4-BE49-F238E27FC236}">
                <a16:creationId xmlns:a16="http://schemas.microsoft.com/office/drawing/2014/main" id="{8BA77E13-74CD-9A4E-9540-B664A3680559}"/>
              </a:ext>
            </a:extLst>
          </p:cNvPr>
          <p:cNvSpPr>
            <a:spLocks noChangeAspect="1"/>
          </p:cNvSpPr>
          <p:nvPr userDrawn="1"/>
        </p:nvSpPr>
        <p:spPr>
          <a:xfrm flipH="1">
            <a:off x="3959059" y="2050076"/>
            <a:ext cx="818782" cy="816903"/>
          </a:xfrm>
          <a:custGeom>
            <a:avLst/>
            <a:gdLst>
              <a:gd name="connsiteX0" fmla="*/ 185857 w 371712"/>
              <a:gd name="connsiteY0" fmla="*/ 0 h 370859"/>
              <a:gd name="connsiteX1" fmla="*/ 0 w 371712"/>
              <a:gd name="connsiteY1" fmla="*/ 185430 h 370859"/>
              <a:gd name="connsiteX2" fmla="*/ 185857 w 371712"/>
              <a:gd name="connsiteY2" fmla="*/ 370860 h 370859"/>
              <a:gd name="connsiteX3" fmla="*/ 371713 w 371712"/>
              <a:gd name="connsiteY3" fmla="*/ 185430 h 370859"/>
              <a:gd name="connsiteX4" fmla="*/ 185857 w 371712"/>
              <a:gd name="connsiteY4" fmla="*/ 0 h 370859"/>
              <a:gd name="connsiteX5" fmla="*/ 185857 w 371712"/>
              <a:gd name="connsiteY5" fmla="*/ 16850 h 370859"/>
              <a:gd name="connsiteX6" fmla="*/ 203761 w 371712"/>
              <a:gd name="connsiteY6" fmla="*/ 34715 h 370859"/>
              <a:gd name="connsiteX7" fmla="*/ 196355 w 371712"/>
              <a:gd name="connsiteY7" fmla="*/ 49164 h 370859"/>
              <a:gd name="connsiteX8" fmla="*/ 196355 w 371712"/>
              <a:gd name="connsiteY8" fmla="*/ 104076 h 370859"/>
              <a:gd name="connsiteX9" fmla="*/ 175357 w 371712"/>
              <a:gd name="connsiteY9" fmla="*/ 118539 h 370859"/>
              <a:gd name="connsiteX10" fmla="*/ 175357 w 371712"/>
              <a:gd name="connsiteY10" fmla="*/ 49164 h 370859"/>
              <a:gd name="connsiteX11" fmla="*/ 167951 w 371712"/>
              <a:gd name="connsiteY11" fmla="*/ 34715 h 370859"/>
              <a:gd name="connsiteX12" fmla="*/ 185857 w 371712"/>
              <a:gd name="connsiteY12" fmla="*/ 16850 h 370859"/>
              <a:gd name="connsiteX13" fmla="*/ 140848 w 371712"/>
              <a:gd name="connsiteY13" fmla="*/ 70321 h 370859"/>
              <a:gd name="connsiteX14" fmla="*/ 162549 w 371712"/>
              <a:gd name="connsiteY14" fmla="*/ 65071 h 370859"/>
              <a:gd name="connsiteX15" fmla="*/ 162549 w 371712"/>
              <a:gd name="connsiteY15" fmla="*/ 100962 h 370859"/>
              <a:gd name="connsiteX16" fmla="*/ 131648 w 371712"/>
              <a:gd name="connsiteY16" fmla="*/ 85221 h 370859"/>
              <a:gd name="connsiteX17" fmla="*/ 140848 w 371712"/>
              <a:gd name="connsiteY17" fmla="*/ 70321 h 370859"/>
              <a:gd name="connsiteX18" fmla="*/ 196355 w 371712"/>
              <a:gd name="connsiteY18" fmla="*/ 344242 h 370859"/>
              <a:gd name="connsiteX19" fmla="*/ 185845 w 371712"/>
              <a:gd name="connsiteY19" fmla="*/ 354728 h 370859"/>
              <a:gd name="connsiteX20" fmla="*/ 175357 w 371712"/>
              <a:gd name="connsiteY20" fmla="*/ 344242 h 370859"/>
              <a:gd name="connsiteX21" fmla="*/ 175357 w 371712"/>
              <a:gd name="connsiteY21" fmla="*/ 295377 h 370859"/>
              <a:gd name="connsiteX22" fmla="*/ 196355 w 371712"/>
              <a:gd name="connsiteY22" fmla="*/ 280912 h 370859"/>
              <a:gd name="connsiteX23" fmla="*/ 196355 w 371712"/>
              <a:gd name="connsiteY23" fmla="*/ 344242 h 370859"/>
              <a:gd name="connsiteX24" fmla="*/ 228775 w 371712"/>
              <a:gd name="connsiteY24" fmla="*/ 242718 h 370859"/>
              <a:gd name="connsiteX25" fmla="*/ 162549 w 371712"/>
              <a:gd name="connsiteY25" fmla="*/ 288381 h 370859"/>
              <a:gd name="connsiteX26" fmla="*/ 162549 w 371712"/>
              <a:gd name="connsiteY26" fmla="*/ 322779 h 370859"/>
              <a:gd name="connsiteX27" fmla="*/ 127465 w 371712"/>
              <a:gd name="connsiteY27" fmla="*/ 290673 h 370859"/>
              <a:gd name="connsiteX28" fmla="*/ 143913 w 371712"/>
              <a:gd name="connsiteY28" fmla="*/ 265484 h 370859"/>
              <a:gd name="connsiteX29" fmla="*/ 209163 w 371712"/>
              <a:gd name="connsiteY29" fmla="*/ 220514 h 370859"/>
              <a:gd name="connsiteX30" fmla="*/ 209163 w 371712"/>
              <a:gd name="connsiteY30" fmla="*/ 186158 h 370859"/>
              <a:gd name="connsiteX31" fmla="*/ 244247 w 371712"/>
              <a:gd name="connsiteY31" fmla="*/ 218265 h 370859"/>
              <a:gd name="connsiteX32" fmla="*/ 228775 w 371712"/>
              <a:gd name="connsiteY32" fmla="*/ 242718 h 370859"/>
              <a:gd name="connsiteX33" fmla="*/ 175357 w 371712"/>
              <a:gd name="connsiteY33" fmla="*/ 227898 h 370859"/>
              <a:gd name="connsiteX34" fmla="*/ 175357 w 371712"/>
              <a:gd name="connsiteY34" fmla="*/ 185997 h 370859"/>
              <a:gd name="connsiteX35" fmla="*/ 196355 w 371712"/>
              <a:gd name="connsiteY35" fmla="*/ 171553 h 370859"/>
              <a:gd name="connsiteX36" fmla="*/ 196355 w 371712"/>
              <a:gd name="connsiteY36" fmla="*/ 213454 h 370859"/>
              <a:gd name="connsiteX37" fmla="*/ 175357 w 371712"/>
              <a:gd name="connsiteY37" fmla="*/ 227898 h 370859"/>
              <a:gd name="connsiteX38" fmla="*/ 228775 w 371712"/>
              <a:gd name="connsiteY38" fmla="*/ 133328 h 370859"/>
              <a:gd name="connsiteX39" fmla="*/ 162549 w 371712"/>
              <a:gd name="connsiteY39" fmla="*/ 178991 h 370859"/>
              <a:gd name="connsiteX40" fmla="*/ 162549 w 371712"/>
              <a:gd name="connsiteY40" fmla="*/ 213390 h 370859"/>
              <a:gd name="connsiteX41" fmla="*/ 127465 w 371712"/>
              <a:gd name="connsiteY41" fmla="*/ 181283 h 370859"/>
              <a:gd name="connsiteX42" fmla="*/ 143913 w 371712"/>
              <a:gd name="connsiteY42" fmla="*/ 156095 h 370859"/>
              <a:gd name="connsiteX43" fmla="*/ 209163 w 371712"/>
              <a:gd name="connsiteY43" fmla="*/ 111123 h 370859"/>
              <a:gd name="connsiteX44" fmla="*/ 209163 w 371712"/>
              <a:gd name="connsiteY44" fmla="*/ 76768 h 370859"/>
              <a:gd name="connsiteX45" fmla="*/ 244247 w 371712"/>
              <a:gd name="connsiteY45" fmla="*/ 108874 h 370859"/>
              <a:gd name="connsiteX46" fmla="*/ 228775 w 371712"/>
              <a:gd name="connsiteY46" fmla="*/ 133328 h 37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1712" h="370859">
                <a:moveTo>
                  <a:pt x="185857" y="0"/>
                </a:moveTo>
                <a:cubicBezTo>
                  <a:pt x="83211" y="0"/>
                  <a:pt x="0" y="83020"/>
                  <a:pt x="0" y="185430"/>
                </a:cubicBezTo>
                <a:cubicBezTo>
                  <a:pt x="0" y="287839"/>
                  <a:pt x="83211" y="370860"/>
                  <a:pt x="185857" y="370860"/>
                </a:cubicBezTo>
                <a:cubicBezTo>
                  <a:pt x="288502" y="370860"/>
                  <a:pt x="371713" y="287839"/>
                  <a:pt x="371713" y="185430"/>
                </a:cubicBezTo>
                <a:cubicBezTo>
                  <a:pt x="371713" y="83020"/>
                  <a:pt x="288502" y="0"/>
                  <a:pt x="185857" y="0"/>
                </a:cubicBezTo>
                <a:close/>
                <a:moveTo>
                  <a:pt x="185857" y="16850"/>
                </a:moveTo>
                <a:cubicBezTo>
                  <a:pt x="195745" y="16850"/>
                  <a:pt x="203761" y="24848"/>
                  <a:pt x="203761" y="34715"/>
                </a:cubicBezTo>
                <a:cubicBezTo>
                  <a:pt x="203761" y="40663"/>
                  <a:pt x="200836" y="45917"/>
                  <a:pt x="196355" y="49164"/>
                </a:cubicBezTo>
                <a:lnTo>
                  <a:pt x="196355" y="104076"/>
                </a:lnTo>
                <a:lnTo>
                  <a:pt x="175357" y="118539"/>
                </a:lnTo>
                <a:lnTo>
                  <a:pt x="175357" y="49164"/>
                </a:lnTo>
                <a:cubicBezTo>
                  <a:pt x="170876" y="45917"/>
                  <a:pt x="167951" y="40663"/>
                  <a:pt x="167951" y="34715"/>
                </a:cubicBezTo>
                <a:cubicBezTo>
                  <a:pt x="167951" y="24848"/>
                  <a:pt x="175968" y="16850"/>
                  <a:pt x="185857" y="16850"/>
                </a:cubicBezTo>
                <a:close/>
                <a:moveTo>
                  <a:pt x="140848" y="70321"/>
                </a:moveTo>
                <a:cubicBezTo>
                  <a:pt x="145602" y="66429"/>
                  <a:pt x="148103" y="62032"/>
                  <a:pt x="162549" y="65071"/>
                </a:cubicBezTo>
                <a:lnTo>
                  <a:pt x="162549" y="100962"/>
                </a:lnTo>
                <a:cubicBezTo>
                  <a:pt x="143277" y="96797"/>
                  <a:pt x="133060" y="91579"/>
                  <a:pt x="131648" y="85221"/>
                </a:cubicBezTo>
                <a:cubicBezTo>
                  <a:pt x="130482" y="79982"/>
                  <a:pt x="134150" y="75806"/>
                  <a:pt x="140848" y="70321"/>
                </a:cubicBezTo>
                <a:close/>
                <a:moveTo>
                  <a:pt x="196355" y="344242"/>
                </a:moveTo>
                <a:cubicBezTo>
                  <a:pt x="196355" y="350036"/>
                  <a:pt x="191653" y="354728"/>
                  <a:pt x="185845" y="354728"/>
                </a:cubicBezTo>
                <a:cubicBezTo>
                  <a:pt x="180059" y="354728"/>
                  <a:pt x="175357" y="350036"/>
                  <a:pt x="175357" y="344242"/>
                </a:cubicBezTo>
                <a:lnTo>
                  <a:pt x="175357" y="295377"/>
                </a:lnTo>
                <a:lnTo>
                  <a:pt x="196355" y="280912"/>
                </a:lnTo>
                <a:lnTo>
                  <a:pt x="196355" y="344242"/>
                </a:lnTo>
                <a:close/>
                <a:moveTo>
                  <a:pt x="228775" y="242718"/>
                </a:moveTo>
                <a:cubicBezTo>
                  <a:pt x="228753" y="242718"/>
                  <a:pt x="228667" y="242826"/>
                  <a:pt x="162549" y="288381"/>
                </a:cubicBezTo>
                <a:lnTo>
                  <a:pt x="162549" y="322779"/>
                </a:lnTo>
                <a:cubicBezTo>
                  <a:pt x="157865" y="321487"/>
                  <a:pt x="127465" y="311197"/>
                  <a:pt x="127465" y="290673"/>
                </a:cubicBezTo>
                <a:cubicBezTo>
                  <a:pt x="127465" y="278565"/>
                  <a:pt x="140056" y="268317"/>
                  <a:pt x="143913" y="265484"/>
                </a:cubicBezTo>
                <a:cubicBezTo>
                  <a:pt x="144281" y="265203"/>
                  <a:pt x="197265" y="228708"/>
                  <a:pt x="209163" y="220514"/>
                </a:cubicBezTo>
                <a:lnTo>
                  <a:pt x="209163" y="186158"/>
                </a:lnTo>
                <a:cubicBezTo>
                  <a:pt x="211498" y="186698"/>
                  <a:pt x="244247" y="197068"/>
                  <a:pt x="244247" y="218265"/>
                </a:cubicBezTo>
                <a:cubicBezTo>
                  <a:pt x="244247" y="229573"/>
                  <a:pt x="233412" y="239128"/>
                  <a:pt x="228775" y="242718"/>
                </a:cubicBezTo>
                <a:close/>
                <a:moveTo>
                  <a:pt x="175357" y="227898"/>
                </a:moveTo>
                <a:lnTo>
                  <a:pt x="175357" y="185997"/>
                </a:lnTo>
                <a:lnTo>
                  <a:pt x="196355" y="171553"/>
                </a:lnTo>
                <a:lnTo>
                  <a:pt x="196355" y="213454"/>
                </a:lnTo>
                <a:lnTo>
                  <a:pt x="175357" y="227898"/>
                </a:lnTo>
                <a:close/>
                <a:moveTo>
                  <a:pt x="228775" y="133328"/>
                </a:moveTo>
                <a:cubicBezTo>
                  <a:pt x="228753" y="133328"/>
                  <a:pt x="228667" y="133437"/>
                  <a:pt x="162549" y="178991"/>
                </a:cubicBezTo>
                <a:lnTo>
                  <a:pt x="162549" y="213390"/>
                </a:lnTo>
                <a:cubicBezTo>
                  <a:pt x="157865" y="212096"/>
                  <a:pt x="127465" y="201808"/>
                  <a:pt x="127465" y="181283"/>
                </a:cubicBezTo>
                <a:cubicBezTo>
                  <a:pt x="127465" y="169176"/>
                  <a:pt x="140056" y="158928"/>
                  <a:pt x="143913" y="156095"/>
                </a:cubicBezTo>
                <a:cubicBezTo>
                  <a:pt x="144281" y="155814"/>
                  <a:pt x="197265" y="119317"/>
                  <a:pt x="209163" y="111123"/>
                </a:cubicBezTo>
                <a:lnTo>
                  <a:pt x="209163" y="76768"/>
                </a:lnTo>
                <a:cubicBezTo>
                  <a:pt x="211498" y="77308"/>
                  <a:pt x="244247" y="87678"/>
                  <a:pt x="244247" y="108874"/>
                </a:cubicBezTo>
                <a:cubicBezTo>
                  <a:pt x="244247" y="120182"/>
                  <a:pt x="233412" y="129739"/>
                  <a:pt x="228775" y="133328"/>
                </a:cubicBezTo>
                <a:close/>
              </a:path>
            </a:pathLst>
          </a:custGeom>
          <a:solidFill>
            <a:schemeClr val="bg1"/>
          </a:solidFill>
          <a:ln w="1310" cap="flat">
            <a:noFill/>
            <a:prstDash val="solid"/>
            <a:miter/>
          </a:ln>
        </p:spPr>
        <p:txBody>
          <a:bodyPr rtlCol="0" anchor="ctr"/>
          <a:lstStyle/>
          <a:p>
            <a:endParaRPr lang="de-DE" b="0" i="0" noProof="0">
              <a:latin typeface="Inter" panose="02000503000000020004" pitchFamily="2" charset="0"/>
            </a:endParaRPr>
          </a:p>
        </p:txBody>
      </p:sp>
      <p:pic>
        <p:nvPicPr>
          <p:cNvPr id="7" name="Grafik 6">
            <a:extLst>
              <a:ext uri="{FF2B5EF4-FFF2-40B4-BE49-F238E27FC236}">
                <a16:creationId xmlns:a16="http://schemas.microsoft.com/office/drawing/2014/main" id="{26612346-760A-B347-A36C-BF42523762A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379680" y="645285"/>
            <a:ext cx="2393372" cy="639237"/>
          </a:xfrm>
          <a:prstGeom prst="rect">
            <a:avLst/>
          </a:prstGeom>
        </p:spPr>
      </p:pic>
      <p:pic>
        <p:nvPicPr>
          <p:cNvPr id="22" name="Grafik 21">
            <a:extLst>
              <a:ext uri="{FF2B5EF4-FFF2-40B4-BE49-F238E27FC236}">
                <a16:creationId xmlns:a16="http://schemas.microsoft.com/office/drawing/2014/main" id="{8447B408-8100-CB43-9FBF-40AA97DB5A3B}"/>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743400" y="489427"/>
            <a:ext cx="1800000" cy="1001612"/>
          </a:xfrm>
          <a:prstGeom prst="rect">
            <a:avLst/>
          </a:prstGeom>
        </p:spPr>
      </p:pic>
      <p:pic>
        <p:nvPicPr>
          <p:cNvPr id="24" name="Grafik 23">
            <a:extLst>
              <a:ext uri="{FF2B5EF4-FFF2-40B4-BE49-F238E27FC236}">
                <a16:creationId xmlns:a16="http://schemas.microsoft.com/office/drawing/2014/main" id="{15CF27AE-5F8D-024E-83F5-92E198532A8B}"/>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743400" y="1889257"/>
            <a:ext cx="1800000" cy="1117741"/>
          </a:xfrm>
          <a:prstGeom prst="rect">
            <a:avLst/>
          </a:prstGeom>
        </p:spPr>
      </p:pic>
      <p:sp>
        <p:nvSpPr>
          <p:cNvPr id="25" name="Freihandform 24">
            <a:extLst>
              <a:ext uri="{FF2B5EF4-FFF2-40B4-BE49-F238E27FC236}">
                <a16:creationId xmlns:a16="http://schemas.microsoft.com/office/drawing/2014/main" id="{9420C5C7-C031-D740-80B0-7D4435E779FA}"/>
              </a:ext>
            </a:extLst>
          </p:cNvPr>
          <p:cNvSpPr>
            <a:spLocks noChangeAspect="1"/>
          </p:cNvSpPr>
          <p:nvPr userDrawn="1"/>
        </p:nvSpPr>
        <p:spPr>
          <a:xfrm flipH="1">
            <a:off x="3959059" y="5323362"/>
            <a:ext cx="818782" cy="816903"/>
          </a:xfrm>
          <a:custGeom>
            <a:avLst/>
            <a:gdLst>
              <a:gd name="connsiteX0" fmla="*/ 185857 w 371712"/>
              <a:gd name="connsiteY0" fmla="*/ 0 h 370859"/>
              <a:gd name="connsiteX1" fmla="*/ 0 w 371712"/>
              <a:gd name="connsiteY1" fmla="*/ 185430 h 370859"/>
              <a:gd name="connsiteX2" fmla="*/ 185857 w 371712"/>
              <a:gd name="connsiteY2" fmla="*/ 370860 h 370859"/>
              <a:gd name="connsiteX3" fmla="*/ 371713 w 371712"/>
              <a:gd name="connsiteY3" fmla="*/ 185430 h 370859"/>
              <a:gd name="connsiteX4" fmla="*/ 185857 w 371712"/>
              <a:gd name="connsiteY4" fmla="*/ 0 h 370859"/>
              <a:gd name="connsiteX5" fmla="*/ 185857 w 371712"/>
              <a:gd name="connsiteY5" fmla="*/ 16850 h 370859"/>
              <a:gd name="connsiteX6" fmla="*/ 203761 w 371712"/>
              <a:gd name="connsiteY6" fmla="*/ 34715 h 370859"/>
              <a:gd name="connsiteX7" fmla="*/ 196355 w 371712"/>
              <a:gd name="connsiteY7" fmla="*/ 49164 h 370859"/>
              <a:gd name="connsiteX8" fmla="*/ 196355 w 371712"/>
              <a:gd name="connsiteY8" fmla="*/ 104076 h 370859"/>
              <a:gd name="connsiteX9" fmla="*/ 175357 w 371712"/>
              <a:gd name="connsiteY9" fmla="*/ 118539 h 370859"/>
              <a:gd name="connsiteX10" fmla="*/ 175357 w 371712"/>
              <a:gd name="connsiteY10" fmla="*/ 49164 h 370859"/>
              <a:gd name="connsiteX11" fmla="*/ 167951 w 371712"/>
              <a:gd name="connsiteY11" fmla="*/ 34715 h 370859"/>
              <a:gd name="connsiteX12" fmla="*/ 185857 w 371712"/>
              <a:gd name="connsiteY12" fmla="*/ 16850 h 370859"/>
              <a:gd name="connsiteX13" fmla="*/ 140848 w 371712"/>
              <a:gd name="connsiteY13" fmla="*/ 70321 h 370859"/>
              <a:gd name="connsiteX14" fmla="*/ 162549 w 371712"/>
              <a:gd name="connsiteY14" fmla="*/ 65071 h 370859"/>
              <a:gd name="connsiteX15" fmla="*/ 162549 w 371712"/>
              <a:gd name="connsiteY15" fmla="*/ 100962 h 370859"/>
              <a:gd name="connsiteX16" fmla="*/ 131648 w 371712"/>
              <a:gd name="connsiteY16" fmla="*/ 85221 h 370859"/>
              <a:gd name="connsiteX17" fmla="*/ 140848 w 371712"/>
              <a:gd name="connsiteY17" fmla="*/ 70321 h 370859"/>
              <a:gd name="connsiteX18" fmla="*/ 196355 w 371712"/>
              <a:gd name="connsiteY18" fmla="*/ 344242 h 370859"/>
              <a:gd name="connsiteX19" fmla="*/ 185845 w 371712"/>
              <a:gd name="connsiteY19" fmla="*/ 354728 h 370859"/>
              <a:gd name="connsiteX20" fmla="*/ 175357 w 371712"/>
              <a:gd name="connsiteY20" fmla="*/ 344242 h 370859"/>
              <a:gd name="connsiteX21" fmla="*/ 175357 w 371712"/>
              <a:gd name="connsiteY21" fmla="*/ 295377 h 370859"/>
              <a:gd name="connsiteX22" fmla="*/ 196355 w 371712"/>
              <a:gd name="connsiteY22" fmla="*/ 280912 h 370859"/>
              <a:gd name="connsiteX23" fmla="*/ 196355 w 371712"/>
              <a:gd name="connsiteY23" fmla="*/ 344242 h 370859"/>
              <a:gd name="connsiteX24" fmla="*/ 228775 w 371712"/>
              <a:gd name="connsiteY24" fmla="*/ 242718 h 370859"/>
              <a:gd name="connsiteX25" fmla="*/ 162549 w 371712"/>
              <a:gd name="connsiteY25" fmla="*/ 288381 h 370859"/>
              <a:gd name="connsiteX26" fmla="*/ 162549 w 371712"/>
              <a:gd name="connsiteY26" fmla="*/ 322779 h 370859"/>
              <a:gd name="connsiteX27" fmla="*/ 127465 w 371712"/>
              <a:gd name="connsiteY27" fmla="*/ 290673 h 370859"/>
              <a:gd name="connsiteX28" fmla="*/ 143913 w 371712"/>
              <a:gd name="connsiteY28" fmla="*/ 265484 h 370859"/>
              <a:gd name="connsiteX29" fmla="*/ 209163 w 371712"/>
              <a:gd name="connsiteY29" fmla="*/ 220514 h 370859"/>
              <a:gd name="connsiteX30" fmla="*/ 209163 w 371712"/>
              <a:gd name="connsiteY30" fmla="*/ 186158 h 370859"/>
              <a:gd name="connsiteX31" fmla="*/ 244247 w 371712"/>
              <a:gd name="connsiteY31" fmla="*/ 218265 h 370859"/>
              <a:gd name="connsiteX32" fmla="*/ 228775 w 371712"/>
              <a:gd name="connsiteY32" fmla="*/ 242718 h 370859"/>
              <a:gd name="connsiteX33" fmla="*/ 175357 w 371712"/>
              <a:gd name="connsiteY33" fmla="*/ 227898 h 370859"/>
              <a:gd name="connsiteX34" fmla="*/ 175357 w 371712"/>
              <a:gd name="connsiteY34" fmla="*/ 185997 h 370859"/>
              <a:gd name="connsiteX35" fmla="*/ 196355 w 371712"/>
              <a:gd name="connsiteY35" fmla="*/ 171553 h 370859"/>
              <a:gd name="connsiteX36" fmla="*/ 196355 w 371712"/>
              <a:gd name="connsiteY36" fmla="*/ 213454 h 370859"/>
              <a:gd name="connsiteX37" fmla="*/ 175357 w 371712"/>
              <a:gd name="connsiteY37" fmla="*/ 227898 h 370859"/>
              <a:gd name="connsiteX38" fmla="*/ 228775 w 371712"/>
              <a:gd name="connsiteY38" fmla="*/ 133328 h 370859"/>
              <a:gd name="connsiteX39" fmla="*/ 162549 w 371712"/>
              <a:gd name="connsiteY39" fmla="*/ 178991 h 370859"/>
              <a:gd name="connsiteX40" fmla="*/ 162549 w 371712"/>
              <a:gd name="connsiteY40" fmla="*/ 213390 h 370859"/>
              <a:gd name="connsiteX41" fmla="*/ 127465 w 371712"/>
              <a:gd name="connsiteY41" fmla="*/ 181283 h 370859"/>
              <a:gd name="connsiteX42" fmla="*/ 143913 w 371712"/>
              <a:gd name="connsiteY42" fmla="*/ 156095 h 370859"/>
              <a:gd name="connsiteX43" fmla="*/ 209163 w 371712"/>
              <a:gd name="connsiteY43" fmla="*/ 111123 h 370859"/>
              <a:gd name="connsiteX44" fmla="*/ 209163 w 371712"/>
              <a:gd name="connsiteY44" fmla="*/ 76768 h 370859"/>
              <a:gd name="connsiteX45" fmla="*/ 244247 w 371712"/>
              <a:gd name="connsiteY45" fmla="*/ 108874 h 370859"/>
              <a:gd name="connsiteX46" fmla="*/ 228775 w 371712"/>
              <a:gd name="connsiteY46" fmla="*/ 133328 h 37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1712" h="370859">
                <a:moveTo>
                  <a:pt x="185857" y="0"/>
                </a:moveTo>
                <a:cubicBezTo>
                  <a:pt x="83211" y="0"/>
                  <a:pt x="0" y="83020"/>
                  <a:pt x="0" y="185430"/>
                </a:cubicBezTo>
                <a:cubicBezTo>
                  <a:pt x="0" y="287839"/>
                  <a:pt x="83211" y="370860"/>
                  <a:pt x="185857" y="370860"/>
                </a:cubicBezTo>
                <a:cubicBezTo>
                  <a:pt x="288502" y="370860"/>
                  <a:pt x="371713" y="287839"/>
                  <a:pt x="371713" y="185430"/>
                </a:cubicBezTo>
                <a:cubicBezTo>
                  <a:pt x="371713" y="83020"/>
                  <a:pt x="288502" y="0"/>
                  <a:pt x="185857" y="0"/>
                </a:cubicBezTo>
                <a:close/>
                <a:moveTo>
                  <a:pt x="185857" y="16850"/>
                </a:moveTo>
                <a:cubicBezTo>
                  <a:pt x="195745" y="16850"/>
                  <a:pt x="203761" y="24848"/>
                  <a:pt x="203761" y="34715"/>
                </a:cubicBezTo>
                <a:cubicBezTo>
                  <a:pt x="203761" y="40663"/>
                  <a:pt x="200836" y="45917"/>
                  <a:pt x="196355" y="49164"/>
                </a:cubicBezTo>
                <a:lnTo>
                  <a:pt x="196355" y="104076"/>
                </a:lnTo>
                <a:lnTo>
                  <a:pt x="175357" y="118539"/>
                </a:lnTo>
                <a:lnTo>
                  <a:pt x="175357" y="49164"/>
                </a:lnTo>
                <a:cubicBezTo>
                  <a:pt x="170876" y="45917"/>
                  <a:pt x="167951" y="40663"/>
                  <a:pt x="167951" y="34715"/>
                </a:cubicBezTo>
                <a:cubicBezTo>
                  <a:pt x="167951" y="24848"/>
                  <a:pt x="175968" y="16850"/>
                  <a:pt x="185857" y="16850"/>
                </a:cubicBezTo>
                <a:close/>
                <a:moveTo>
                  <a:pt x="140848" y="70321"/>
                </a:moveTo>
                <a:cubicBezTo>
                  <a:pt x="145602" y="66429"/>
                  <a:pt x="148103" y="62032"/>
                  <a:pt x="162549" y="65071"/>
                </a:cubicBezTo>
                <a:lnTo>
                  <a:pt x="162549" y="100962"/>
                </a:lnTo>
                <a:cubicBezTo>
                  <a:pt x="143277" y="96797"/>
                  <a:pt x="133060" y="91579"/>
                  <a:pt x="131648" y="85221"/>
                </a:cubicBezTo>
                <a:cubicBezTo>
                  <a:pt x="130482" y="79982"/>
                  <a:pt x="134150" y="75806"/>
                  <a:pt x="140848" y="70321"/>
                </a:cubicBezTo>
                <a:close/>
                <a:moveTo>
                  <a:pt x="196355" y="344242"/>
                </a:moveTo>
                <a:cubicBezTo>
                  <a:pt x="196355" y="350036"/>
                  <a:pt x="191653" y="354728"/>
                  <a:pt x="185845" y="354728"/>
                </a:cubicBezTo>
                <a:cubicBezTo>
                  <a:pt x="180059" y="354728"/>
                  <a:pt x="175357" y="350036"/>
                  <a:pt x="175357" y="344242"/>
                </a:cubicBezTo>
                <a:lnTo>
                  <a:pt x="175357" y="295377"/>
                </a:lnTo>
                <a:lnTo>
                  <a:pt x="196355" y="280912"/>
                </a:lnTo>
                <a:lnTo>
                  <a:pt x="196355" y="344242"/>
                </a:lnTo>
                <a:close/>
                <a:moveTo>
                  <a:pt x="228775" y="242718"/>
                </a:moveTo>
                <a:cubicBezTo>
                  <a:pt x="228753" y="242718"/>
                  <a:pt x="228667" y="242826"/>
                  <a:pt x="162549" y="288381"/>
                </a:cubicBezTo>
                <a:lnTo>
                  <a:pt x="162549" y="322779"/>
                </a:lnTo>
                <a:cubicBezTo>
                  <a:pt x="157865" y="321487"/>
                  <a:pt x="127465" y="311197"/>
                  <a:pt x="127465" y="290673"/>
                </a:cubicBezTo>
                <a:cubicBezTo>
                  <a:pt x="127465" y="278565"/>
                  <a:pt x="140056" y="268317"/>
                  <a:pt x="143913" y="265484"/>
                </a:cubicBezTo>
                <a:cubicBezTo>
                  <a:pt x="144281" y="265203"/>
                  <a:pt x="197265" y="228708"/>
                  <a:pt x="209163" y="220514"/>
                </a:cubicBezTo>
                <a:lnTo>
                  <a:pt x="209163" y="186158"/>
                </a:lnTo>
                <a:cubicBezTo>
                  <a:pt x="211498" y="186698"/>
                  <a:pt x="244247" y="197068"/>
                  <a:pt x="244247" y="218265"/>
                </a:cubicBezTo>
                <a:cubicBezTo>
                  <a:pt x="244247" y="229573"/>
                  <a:pt x="233412" y="239128"/>
                  <a:pt x="228775" y="242718"/>
                </a:cubicBezTo>
                <a:close/>
                <a:moveTo>
                  <a:pt x="175357" y="227898"/>
                </a:moveTo>
                <a:lnTo>
                  <a:pt x="175357" y="185997"/>
                </a:lnTo>
                <a:lnTo>
                  <a:pt x="196355" y="171553"/>
                </a:lnTo>
                <a:lnTo>
                  <a:pt x="196355" y="213454"/>
                </a:lnTo>
                <a:lnTo>
                  <a:pt x="175357" y="227898"/>
                </a:lnTo>
                <a:close/>
                <a:moveTo>
                  <a:pt x="228775" y="133328"/>
                </a:moveTo>
                <a:cubicBezTo>
                  <a:pt x="228753" y="133328"/>
                  <a:pt x="228667" y="133437"/>
                  <a:pt x="162549" y="178991"/>
                </a:cubicBezTo>
                <a:lnTo>
                  <a:pt x="162549" y="213390"/>
                </a:lnTo>
                <a:cubicBezTo>
                  <a:pt x="157865" y="212096"/>
                  <a:pt x="127465" y="201808"/>
                  <a:pt x="127465" y="181283"/>
                </a:cubicBezTo>
                <a:cubicBezTo>
                  <a:pt x="127465" y="169176"/>
                  <a:pt x="140056" y="158928"/>
                  <a:pt x="143913" y="156095"/>
                </a:cubicBezTo>
                <a:cubicBezTo>
                  <a:pt x="144281" y="155814"/>
                  <a:pt x="197265" y="119317"/>
                  <a:pt x="209163" y="111123"/>
                </a:cubicBezTo>
                <a:lnTo>
                  <a:pt x="209163" y="76768"/>
                </a:lnTo>
                <a:cubicBezTo>
                  <a:pt x="211498" y="77308"/>
                  <a:pt x="244247" y="87678"/>
                  <a:pt x="244247" y="108874"/>
                </a:cubicBezTo>
                <a:cubicBezTo>
                  <a:pt x="244247" y="120182"/>
                  <a:pt x="233412" y="129739"/>
                  <a:pt x="228775" y="133328"/>
                </a:cubicBezTo>
                <a:close/>
              </a:path>
            </a:pathLst>
          </a:custGeom>
          <a:solidFill>
            <a:schemeClr val="tx1"/>
          </a:solidFill>
          <a:ln w="1310" cap="flat">
            <a:noFill/>
            <a:prstDash val="solid"/>
            <a:miter/>
          </a:ln>
        </p:spPr>
        <p:txBody>
          <a:bodyPr rtlCol="0" anchor="ctr"/>
          <a:lstStyle/>
          <a:p>
            <a:endParaRPr lang="de-DE" b="0" i="0" noProof="0" dirty="0">
              <a:latin typeface="Inter" panose="02000503000000020004" pitchFamily="2" charset="0"/>
            </a:endParaRPr>
          </a:p>
        </p:txBody>
      </p:sp>
      <p:pic>
        <p:nvPicPr>
          <p:cNvPr id="26" name="Grafik 25">
            <a:extLst>
              <a:ext uri="{FF2B5EF4-FFF2-40B4-BE49-F238E27FC236}">
                <a16:creationId xmlns:a16="http://schemas.microsoft.com/office/drawing/2014/main" id="{C3D4CEF8-6DFC-3240-9FD3-2A4D40515CA8}"/>
              </a:ext>
            </a:extLst>
          </p:cNvPr>
          <p:cNvPicPr>
            <a:picLocks noChangeAspect="1"/>
          </p:cNvPicPr>
          <p:nvPr userDrawn="1"/>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p:blipFill>
        <p:spPr>
          <a:xfrm>
            <a:off x="3328098" y="3804438"/>
            <a:ext cx="2393372" cy="639237"/>
          </a:xfrm>
          <a:prstGeom prst="rect">
            <a:avLst/>
          </a:prstGeom>
        </p:spPr>
      </p:pic>
      <p:pic>
        <p:nvPicPr>
          <p:cNvPr id="28" name="Grafik 27">
            <a:extLst>
              <a:ext uri="{FF2B5EF4-FFF2-40B4-BE49-F238E27FC236}">
                <a16:creationId xmlns:a16="http://schemas.microsoft.com/office/drawing/2014/main" id="{1A773B52-CC70-C147-895B-6BB34F5BC667}"/>
              </a:ext>
            </a:extLst>
          </p:cNvPr>
          <p:cNvPicPr>
            <a:picLocks noChangeAspect="1"/>
          </p:cNvPicPr>
          <p:nvPr userDrawn="1"/>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H="1">
            <a:off x="9647583" y="390034"/>
            <a:ext cx="1949237" cy="3053805"/>
          </a:xfrm>
          <a:prstGeom prst="rect">
            <a:avLst/>
          </a:prstGeom>
        </p:spPr>
      </p:pic>
      <p:pic>
        <p:nvPicPr>
          <p:cNvPr id="30" name="Grafik 29">
            <a:extLst>
              <a:ext uri="{FF2B5EF4-FFF2-40B4-BE49-F238E27FC236}">
                <a16:creationId xmlns:a16="http://schemas.microsoft.com/office/drawing/2014/main" id="{55E75F1E-E318-804C-95AD-3F44BA1CC322}"/>
              </a:ext>
            </a:extLst>
          </p:cNvPr>
          <p:cNvPicPr>
            <a:picLocks noChangeAspect="1"/>
          </p:cNvPicPr>
          <p:nvPr userDrawn="1"/>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p:blipFill>
        <p:spPr>
          <a:xfrm>
            <a:off x="743400" y="3749461"/>
            <a:ext cx="1800000" cy="1001612"/>
          </a:xfrm>
          <a:prstGeom prst="rect">
            <a:avLst/>
          </a:prstGeom>
        </p:spPr>
      </p:pic>
      <p:pic>
        <p:nvPicPr>
          <p:cNvPr id="31" name="Grafik 30">
            <a:extLst>
              <a:ext uri="{FF2B5EF4-FFF2-40B4-BE49-F238E27FC236}">
                <a16:creationId xmlns:a16="http://schemas.microsoft.com/office/drawing/2014/main" id="{93D5CD8D-3A1B-6F4F-B2F5-64C8D2FED85D}"/>
              </a:ext>
            </a:extLst>
          </p:cNvPr>
          <p:cNvPicPr>
            <a:picLocks noChangeAspect="1"/>
          </p:cNvPicPr>
          <p:nvPr userDrawn="1"/>
        </p:nvPicPr>
        <p:blipFill>
          <a:blip r:embed="rId16" cstate="hqprint">
            <a:extLst>
              <a:ext uri="{28A0092B-C50C-407E-A947-70E740481C1C}">
                <a14:useLocalDpi xmlns:a14="http://schemas.microsoft.com/office/drawing/2010/main" val="0"/>
              </a:ext>
            </a:extLst>
          </a:blip>
          <a:srcRect/>
          <a:stretch/>
        </p:blipFill>
        <p:spPr>
          <a:xfrm>
            <a:off x="743400" y="5162543"/>
            <a:ext cx="1800000" cy="1117741"/>
          </a:xfrm>
          <a:prstGeom prst="rect">
            <a:avLst/>
          </a:prstGeom>
        </p:spPr>
      </p:pic>
      <p:sp>
        <p:nvSpPr>
          <p:cNvPr id="38" name="Rechteck 37">
            <a:extLst>
              <a:ext uri="{FF2B5EF4-FFF2-40B4-BE49-F238E27FC236}">
                <a16:creationId xmlns:a16="http://schemas.microsoft.com/office/drawing/2014/main" id="{9FEE357E-B999-9441-A9C2-85F7DD76DEEF}"/>
              </a:ext>
            </a:extLst>
          </p:cNvPr>
          <p:cNvSpPr/>
          <p:nvPr userDrawn="1"/>
        </p:nvSpPr>
        <p:spPr>
          <a:xfrm>
            <a:off x="7615785" y="5155098"/>
            <a:ext cx="1526400" cy="1717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41" name="Rechteck 40">
            <a:extLst>
              <a:ext uri="{FF2B5EF4-FFF2-40B4-BE49-F238E27FC236}">
                <a16:creationId xmlns:a16="http://schemas.microsoft.com/office/drawing/2014/main" id="{2D6DE84F-5C21-C945-94C5-AE850A282228}"/>
              </a:ext>
            </a:extLst>
          </p:cNvPr>
          <p:cNvSpPr/>
          <p:nvPr userDrawn="1"/>
        </p:nvSpPr>
        <p:spPr>
          <a:xfrm>
            <a:off x="6090877" y="5155098"/>
            <a:ext cx="1526400" cy="171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pic>
        <p:nvPicPr>
          <p:cNvPr id="42" name="Grafik 41">
            <a:extLst>
              <a:ext uri="{FF2B5EF4-FFF2-40B4-BE49-F238E27FC236}">
                <a16:creationId xmlns:a16="http://schemas.microsoft.com/office/drawing/2014/main" id="{9F5653D6-5037-584B-9CCB-DD812927D701}"/>
              </a:ext>
            </a:extLst>
          </p:cNvPr>
          <p:cNvPicPr>
            <a:picLocks noChangeAspect="1"/>
          </p:cNvPicPr>
          <p:nvPr userDrawn="1"/>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p:blipFill>
        <p:spPr>
          <a:xfrm>
            <a:off x="6546949" y="3984833"/>
            <a:ext cx="2393372" cy="639237"/>
          </a:xfrm>
          <a:prstGeom prst="rect">
            <a:avLst/>
          </a:prstGeom>
        </p:spPr>
      </p:pic>
      <p:cxnSp>
        <p:nvCxnSpPr>
          <p:cNvPr id="44" name="Gerade Verbindung 43">
            <a:extLst>
              <a:ext uri="{FF2B5EF4-FFF2-40B4-BE49-F238E27FC236}">
                <a16:creationId xmlns:a16="http://schemas.microsoft.com/office/drawing/2014/main" id="{9D838A26-A06C-844D-A89D-6868297B3E78}"/>
              </a:ext>
            </a:extLst>
          </p:cNvPr>
          <p:cNvCxnSpPr/>
          <p:nvPr userDrawn="1"/>
        </p:nvCxnSpPr>
        <p:spPr>
          <a:xfrm flipV="1">
            <a:off x="6104469" y="3445567"/>
            <a:ext cx="3033765" cy="1709531"/>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Grafik 44">
            <a:extLst>
              <a:ext uri="{FF2B5EF4-FFF2-40B4-BE49-F238E27FC236}">
                <a16:creationId xmlns:a16="http://schemas.microsoft.com/office/drawing/2014/main" id="{12C2A41C-263D-EA4C-84CE-4E633B479850}"/>
              </a:ext>
            </a:extLst>
          </p:cNvPr>
          <p:cNvPicPr>
            <a:picLocks noChangeAspect="1"/>
          </p:cNvPicPr>
          <p:nvPr userDrawn="1"/>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p:blipFill>
        <p:spPr>
          <a:xfrm>
            <a:off x="9343157" y="3984833"/>
            <a:ext cx="2393372" cy="639237"/>
          </a:xfrm>
          <a:prstGeom prst="rect">
            <a:avLst/>
          </a:prstGeom>
        </p:spPr>
      </p:pic>
      <p:cxnSp>
        <p:nvCxnSpPr>
          <p:cNvPr id="46" name="Gerade Verbindung 45">
            <a:extLst>
              <a:ext uri="{FF2B5EF4-FFF2-40B4-BE49-F238E27FC236}">
                <a16:creationId xmlns:a16="http://schemas.microsoft.com/office/drawing/2014/main" id="{E73D8C6C-A9E3-E94A-AC5C-BE7211C45C9B}"/>
              </a:ext>
            </a:extLst>
          </p:cNvPr>
          <p:cNvCxnSpPr/>
          <p:nvPr userDrawn="1"/>
        </p:nvCxnSpPr>
        <p:spPr>
          <a:xfrm flipV="1">
            <a:off x="9152469" y="3445567"/>
            <a:ext cx="3033765" cy="1709531"/>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eck 46">
            <a:extLst>
              <a:ext uri="{FF2B5EF4-FFF2-40B4-BE49-F238E27FC236}">
                <a16:creationId xmlns:a16="http://schemas.microsoft.com/office/drawing/2014/main" id="{1F694D2D-4DE0-144D-AC9D-0C3F4AE480DE}"/>
              </a:ext>
            </a:extLst>
          </p:cNvPr>
          <p:cNvSpPr/>
          <p:nvPr userDrawn="1"/>
        </p:nvSpPr>
        <p:spPr>
          <a:xfrm>
            <a:off x="7615785" y="6016487"/>
            <a:ext cx="1526400" cy="874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48" name="Rechteck 47">
            <a:extLst>
              <a:ext uri="{FF2B5EF4-FFF2-40B4-BE49-F238E27FC236}">
                <a16:creationId xmlns:a16="http://schemas.microsoft.com/office/drawing/2014/main" id="{DF2D26D7-AFBD-8E41-BA89-692B380D0589}"/>
              </a:ext>
            </a:extLst>
          </p:cNvPr>
          <p:cNvSpPr/>
          <p:nvPr userDrawn="1"/>
        </p:nvSpPr>
        <p:spPr>
          <a:xfrm>
            <a:off x="9140693" y="6016487"/>
            <a:ext cx="1526400" cy="8746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49" name="Rechteck 48">
            <a:extLst>
              <a:ext uri="{FF2B5EF4-FFF2-40B4-BE49-F238E27FC236}">
                <a16:creationId xmlns:a16="http://schemas.microsoft.com/office/drawing/2014/main" id="{1B9F21C7-47FD-A24C-9C6D-88F07581BD94}"/>
              </a:ext>
            </a:extLst>
          </p:cNvPr>
          <p:cNvSpPr/>
          <p:nvPr userDrawn="1"/>
        </p:nvSpPr>
        <p:spPr>
          <a:xfrm>
            <a:off x="10665600" y="6016487"/>
            <a:ext cx="1526400" cy="8746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50" name="Rechteck 49">
            <a:extLst>
              <a:ext uri="{FF2B5EF4-FFF2-40B4-BE49-F238E27FC236}">
                <a16:creationId xmlns:a16="http://schemas.microsoft.com/office/drawing/2014/main" id="{19D8DA55-0F53-554E-8979-E90137ADFB93}"/>
              </a:ext>
            </a:extLst>
          </p:cNvPr>
          <p:cNvSpPr/>
          <p:nvPr userDrawn="1"/>
        </p:nvSpPr>
        <p:spPr>
          <a:xfrm>
            <a:off x="6090877" y="6016487"/>
            <a:ext cx="1526400" cy="874647"/>
          </a:xfrm>
          <a:prstGeom prst="rect">
            <a:avLst/>
          </a:prstGeom>
          <a:solidFill>
            <a:srgbClr val="56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51" name="Rechteck 50">
            <a:extLst>
              <a:ext uri="{FF2B5EF4-FFF2-40B4-BE49-F238E27FC236}">
                <a16:creationId xmlns:a16="http://schemas.microsoft.com/office/drawing/2014/main" id="{27B2FB50-AF66-5547-9EFB-F2BBD62EF709}"/>
              </a:ext>
            </a:extLst>
          </p:cNvPr>
          <p:cNvSpPr/>
          <p:nvPr userDrawn="1"/>
        </p:nvSpPr>
        <p:spPr>
          <a:xfrm>
            <a:off x="9142205" y="5136261"/>
            <a:ext cx="3049795" cy="887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noProof="0">
              <a:latin typeface="Inter" panose="02000503000000020004" pitchFamily="2" charset="0"/>
            </a:endParaRPr>
          </a:p>
        </p:txBody>
      </p:sp>
      <p:sp>
        <p:nvSpPr>
          <p:cNvPr id="52" name="Title 7">
            <a:extLst>
              <a:ext uri="{FF2B5EF4-FFF2-40B4-BE49-F238E27FC236}">
                <a16:creationId xmlns:a16="http://schemas.microsoft.com/office/drawing/2014/main" id="{7FBBA07A-19A9-354C-AABE-C5AC37DA9D55}"/>
              </a:ext>
            </a:extLst>
          </p:cNvPr>
          <p:cNvSpPr>
            <a:spLocks noGrp="1"/>
          </p:cNvSpPr>
          <p:nvPr>
            <p:ph type="title" hasCustomPrompt="1"/>
          </p:nvPr>
        </p:nvSpPr>
        <p:spPr>
          <a:xfrm>
            <a:off x="9345413" y="5392513"/>
            <a:ext cx="2495595" cy="657800"/>
          </a:xfrm>
        </p:spPr>
        <p:txBody>
          <a:bodyPr/>
          <a:lstStyle>
            <a:lvl1pPr algn="ctr">
              <a:defRPr>
                <a:solidFill>
                  <a:schemeClr val="bg2"/>
                </a:solidFill>
              </a:defRPr>
            </a:lvl1pPr>
          </a:lstStyle>
          <a:p>
            <a:r>
              <a:rPr lang="de-DE" noProof="0"/>
              <a:t>Lesbarkeit</a:t>
            </a:r>
          </a:p>
        </p:txBody>
      </p:sp>
      <p:cxnSp>
        <p:nvCxnSpPr>
          <p:cNvPr id="53" name="Gerade Verbindung 52">
            <a:extLst>
              <a:ext uri="{FF2B5EF4-FFF2-40B4-BE49-F238E27FC236}">
                <a16:creationId xmlns:a16="http://schemas.microsoft.com/office/drawing/2014/main" id="{D302DB0D-D3F5-D54B-BFFA-D1DF3AE41608}"/>
              </a:ext>
            </a:extLst>
          </p:cNvPr>
          <p:cNvCxnSpPr>
            <a:cxnSpLocks/>
          </p:cNvCxnSpPr>
          <p:nvPr userDrawn="1"/>
        </p:nvCxnSpPr>
        <p:spPr>
          <a:xfrm flipV="1">
            <a:off x="9903893" y="5121281"/>
            <a:ext cx="1719431" cy="895208"/>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9" name="Footer Placeholder 2">
            <a:extLst>
              <a:ext uri="{FF2B5EF4-FFF2-40B4-BE49-F238E27FC236}">
                <a16:creationId xmlns:a16="http://schemas.microsoft.com/office/drawing/2014/main" id="{589BF62E-9449-5B6D-236C-692E05D48490}"/>
              </a:ext>
            </a:extLst>
          </p:cNvPr>
          <p:cNvSpPr>
            <a:spLocks noGrp="1"/>
          </p:cNvSpPr>
          <p:nvPr>
            <p:ph type="ftr" sz="quarter" idx="11"/>
          </p:nvPr>
        </p:nvSpPr>
        <p:spPr>
          <a:xfrm>
            <a:off x="920367" y="6332830"/>
            <a:ext cx="4784400" cy="273450"/>
          </a:xfrm>
        </p:spPr>
        <p:txBody>
          <a:bodyPr/>
          <a:lstStyle/>
          <a:p>
            <a:endParaRPr lang="de-DE" noProof="0"/>
          </a:p>
        </p:txBody>
      </p:sp>
      <p:sp>
        <p:nvSpPr>
          <p:cNvPr id="40" name="Slide Number Placeholder 3">
            <a:extLst>
              <a:ext uri="{FF2B5EF4-FFF2-40B4-BE49-F238E27FC236}">
                <a16:creationId xmlns:a16="http://schemas.microsoft.com/office/drawing/2014/main" id="{B6831A60-298D-C6DD-5395-7123F22DD48B}"/>
              </a:ext>
            </a:extLst>
          </p:cNvPr>
          <p:cNvSpPr>
            <a:spLocks noGrp="1"/>
          </p:cNvSpPr>
          <p:nvPr>
            <p:ph type="sldNum" sz="quarter" idx="12"/>
          </p:nvPr>
        </p:nvSpPr>
        <p:spPr>
          <a:xfrm>
            <a:off x="410881" y="6332830"/>
            <a:ext cx="507262" cy="273450"/>
          </a:xfrm>
        </p:spPr>
        <p:txBody>
          <a:bodyPr/>
          <a:lstStyle/>
          <a:p>
            <a:fld id="{32B354EE-31EA-4FC2-9496-7B6202183237}" type="slidenum">
              <a:rPr lang="de-DE" noProof="0" smtClean="0"/>
              <a:pPr/>
              <a:t>‹Nr.›</a:t>
            </a:fld>
            <a:endParaRPr lang="de-DE" noProof="0"/>
          </a:p>
        </p:txBody>
      </p:sp>
    </p:spTree>
    <p:extLst>
      <p:ext uri="{BB962C8B-B14F-4D97-AF65-F5344CB8AC3E}">
        <p14:creationId xmlns:p14="http://schemas.microsoft.com/office/powerpoint/2010/main" val="12733268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Bi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2750" y="1806139"/>
            <a:ext cx="11366500" cy="3245724"/>
          </a:xfrm>
        </p:spPr>
        <p:txBody>
          <a:bodyPr anchor="ctr"/>
          <a:lstStyle>
            <a:lvl1pPr algn="ctr">
              <a:defRPr sz="5000">
                <a:solidFill>
                  <a:schemeClr val="bg1"/>
                </a:solidFill>
              </a:defRPr>
            </a:lvl1pPr>
          </a:lstStyle>
          <a:p>
            <a:r>
              <a:rPr lang="de-DE" noProof="0"/>
              <a:t>Präsentationstitel einfügen</a:t>
            </a:r>
          </a:p>
        </p:txBody>
      </p:sp>
      <p:sp>
        <p:nvSpPr>
          <p:cNvPr id="3" name="Subtitle 2"/>
          <p:cNvSpPr>
            <a:spLocks noGrp="1"/>
          </p:cNvSpPr>
          <p:nvPr>
            <p:ph type="subTitle" idx="1" hasCustomPrompt="1"/>
          </p:nvPr>
        </p:nvSpPr>
        <p:spPr>
          <a:xfrm>
            <a:off x="1524000" y="5891484"/>
            <a:ext cx="9144000" cy="453754"/>
          </a:xfrm>
        </p:spPr>
        <p:txBody>
          <a:bodyPr anchor="b"/>
          <a:lstStyle>
            <a:lvl1pPr marL="0" indent="0" algn="ctr">
              <a:buNone/>
              <a:defRPr sz="1800">
                <a:solidFill>
                  <a:schemeClr val="bg1"/>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de-DE" noProof="0"/>
              <a:t>Untertitel bearbeiten</a:t>
            </a:r>
          </a:p>
        </p:txBody>
      </p:sp>
      <p:pic>
        <p:nvPicPr>
          <p:cNvPr id="5" name="Grafik 4">
            <a:extLst>
              <a:ext uri="{FF2B5EF4-FFF2-40B4-BE49-F238E27FC236}">
                <a16:creationId xmlns:a16="http://schemas.microsoft.com/office/drawing/2014/main" id="{CD2CEF04-1258-4D23-A990-5A835A32A9C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296001" y="512764"/>
            <a:ext cx="3599997" cy="961510"/>
          </a:xfrm>
          <a:prstGeom prst="rect">
            <a:avLst/>
          </a:prstGeom>
        </p:spPr>
      </p:pic>
    </p:spTree>
    <p:extLst>
      <p:ext uri="{BB962C8B-B14F-4D97-AF65-F5344CB8AC3E}">
        <p14:creationId xmlns:p14="http://schemas.microsoft.com/office/powerpoint/2010/main" val="18336850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enner dunkel">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de-DE"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de-DE" noProof="0" smtClean="0"/>
              <a:pPr/>
              <a:t>‹Nr.›</a:t>
            </a:fld>
            <a:endParaRPr lang="de-DE" noProof="0"/>
          </a:p>
        </p:txBody>
      </p:sp>
      <p:sp>
        <p:nvSpPr>
          <p:cNvPr id="7" name="Title 6">
            <a:extLst>
              <a:ext uri="{FF2B5EF4-FFF2-40B4-BE49-F238E27FC236}">
                <a16:creationId xmlns:a16="http://schemas.microsoft.com/office/drawing/2014/main" id="{EE9D7C87-D037-4797-9A6A-B999C6F026D8}"/>
              </a:ext>
            </a:extLst>
          </p:cNvPr>
          <p:cNvSpPr>
            <a:spLocks noGrp="1"/>
          </p:cNvSpPr>
          <p:nvPr>
            <p:ph type="title" hasCustomPrompt="1"/>
          </p:nvPr>
        </p:nvSpPr>
        <p:spPr>
          <a:xfrm>
            <a:off x="410878" y="871469"/>
            <a:ext cx="8529922" cy="4635045"/>
          </a:xfrm>
        </p:spPr>
        <p:txBody>
          <a:bodyPr anchor="t"/>
          <a:lstStyle>
            <a:lvl1pPr algn="l">
              <a:defRPr sz="6000">
                <a:solidFill>
                  <a:schemeClr val="bg1"/>
                </a:solidFill>
              </a:defRPr>
            </a:lvl1pPr>
          </a:lstStyle>
          <a:p>
            <a:r>
              <a:rPr lang="de-DE" noProof="0"/>
              <a:t>Folientitel bearbeiten</a:t>
            </a:r>
          </a:p>
        </p:txBody>
      </p:sp>
      <p:pic>
        <p:nvPicPr>
          <p:cNvPr id="9" name="Grafik 8">
            <a:extLst>
              <a:ext uri="{FF2B5EF4-FFF2-40B4-BE49-F238E27FC236}">
                <a16:creationId xmlns:a16="http://schemas.microsoft.com/office/drawing/2014/main" id="{16C5A73A-22A2-9449-A247-EB5D5135B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9250489" y="1071389"/>
            <a:ext cx="1649800" cy="4824414"/>
          </a:xfrm>
          <a:prstGeom prst="rect">
            <a:avLst/>
          </a:prstGeom>
        </p:spPr>
      </p:pic>
      <p:pic>
        <p:nvPicPr>
          <p:cNvPr id="11" name="Grafik 10">
            <a:extLst>
              <a:ext uri="{FF2B5EF4-FFF2-40B4-BE49-F238E27FC236}">
                <a16:creationId xmlns:a16="http://schemas.microsoft.com/office/drawing/2014/main" id="{EED5DDA4-EDE6-4F92-717C-5EF40873ACD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422050" y="255273"/>
            <a:ext cx="520812" cy="518998"/>
          </a:xfrm>
          <a:prstGeom prst="rect">
            <a:avLst/>
          </a:prstGeom>
        </p:spPr>
      </p:pic>
    </p:spTree>
    <p:extLst>
      <p:ext uri="{BB962C8B-B14F-4D97-AF65-F5344CB8AC3E}">
        <p14:creationId xmlns:p14="http://schemas.microsoft.com/office/powerpoint/2010/main" val="18848889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enner hell">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endParaRPr lang="de-DE" noProof="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2B354EE-31EA-4FC2-9496-7B6202183237}" type="slidenum">
              <a:rPr lang="de-DE" noProof="0" smtClean="0"/>
              <a:pPr/>
              <a:t>‹Nr.›</a:t>
            </a:fld>
            <a:endParaRPr lang="de-DE" noProof="0"/>
          </a:p>
        </p:txBody>
      </p:sp>
      <p:sp>
        <p:nvSpPr>
          <p:cNvPr id="7" name="Title 6">
            <a:extLst>
              <a:ext uri="{FF2B5EF4-FFF2-40B4-BE49-F238E27FC236}">
                <a16:creationId xmlns:a16="http://schemas.microsoft.com/office/drawing/2014/main" id="{EE9D7C87-D037-4797-9A6A-B999C6F026D8}"/>
              </a:ext>
            </a:extLst>
          </p:cNvPr>
          <p:cNvSpPr>
            <a:spLocks noGrp="1"/>
          </p:cNvSpPr>
          <p:nvPr>
            <p:ph type="title" hasCustomPrompt="1"/>
          </p:nvPr>
        </p:nvSpPr>
        <p:spPr>
          <a:xfrm>
            <a:off x="410878" y="871469"/>
            <a:ext cx="8529922" cy="4635045"/>
          </a:xfrm>
        </p:spPr>
        <p:txBody>
          <a:bodyPr anchor="t"/>
          <a:lstStyle>
            <a:lvl1pPr algn="l">
              <a:defRPr sz="6000">
                <a:solidFill>
                  <a:schemeClr val="tx1"/>
                </a:solidFill>
              </a:defRPr>
            </a:lvl1pPr>
          </a:lstStyle>
          <a:p>
            <a:r>
              <a:rPr lang="de-DE" noProof="0"/>
              <a:t>Folientitel bearbeiten</a:t>
            </a:r>
          </a:p>
        </p:txBody>
      </p:sp>
      <p:pic>
        <p:nvPicPr>
          <p:cNvPr id="9" name="Grafik 8">
            <a:extLst>
              <a:ext uri="{FF2B5EF4-FFF2-40B4-BE49-F238E27FC236}">
                <a16:creationId xmlns:a16="http://schemas.microsoft.com/office/drawing/2014/main" id="{16C5A73A-22A2-9449-A247-EB5D5135B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9250489" y="1071389"/>
            <a:ext cx="1649800" cy="4824414"/>
          </a:xfrm>
          <a:prstGeom prst="rect">
            <a:avLst/>
          </a:prstGeom>
        </p:spPr>
      </p:pic>
    </p:spTree>
    <p:extLst>
      <p:ext uri="{BB962C8B-B14F-4D97-AF65-F5344CB8AC3E}">
        <p14:creationId xmlns:p14="http://schemas.microsoft.com/office/powerpoint/2010/main" val="30266451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enner 3">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de-DE"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de-DE" noProof="0" smtClean="0"/>
              <a:pPr/>
              <a:t>‹Nr.›</a:t>
            </a:fld>
            <a:endParaRPr lang="de-DE" noProof="0"/>
          </a:p>
        </p:txBody>
      </p:sp>
      <p:sp>
        <p:nvSpPr>
          <p:cNvPr id="7" name="Title 6">
            <a:extLst>
              <a:ext uri="{FF2B5EF4-FFF2-40B4-BE49-F238E27FC236}">
                <a16:creationId xmlns:a16="http://schemas.microsoft.com/office/drawing/2014/main" id="{EE9D7C87-D037-4797-9A6A-B999C6F026D8}"/>
              </a:ext>
            </a:extLst>
          </p:cNvPr>
          <p:cNvSpPr>
            <a:spLocks noGrp="1"/>
          </p:cNvSpPr>
          <p:nvPr>
            <p:ph type="title" hasCustomPrompt="1"/>
          </p:nvPr>
        </p:nvSpPr>
        <p:spPr>
          <a:xfrm>
            <a:off x="410878" y="871828"/>
            <a:ext cx="8529922" cy="3815631"/>
          </a:xfrm>
        </p:spPr>
        <p:txBody>
          <a:bodyPr anchor="t"/>
          <a:lstStyle>
            <a:lvl1pPr algn="l">
              <a:defRPr sz="6000">
                <a:solidFill>
                  <a:schemeClr val="bg1"/>
                </a:solidFill>
              </a:defRPr>
            </a:lvl1pPr>
          </a:lstStyle>
          <a:p>
            <a:r>
              <a:rPr lang="de-DE" noProof="0"/>
              <a:t>Folientitel bearbeiten</a:t>
            </a:r>
          </a:p>
        </p:txBody>
      </p:sp>
      <p:pic>
        <p:nvPicPr>
          <p:cNvPr id="10" name="Grafik 9">
            <a:extLst>
              <a:ext uri="{FF2B5EF4-FFF2-40B4-BE49-F238E27FC236}">
                <a16:creationId xmlns:a16="http://schemas.microsoft.com/office/drawing/2014/main" id="{943A31E6-B79A-EF41-9C50-9BCBD1AA63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9250489" y="1071389"/>
            <a:ext cx="1649800" cy="4824414"/>
          </a:xfrm>
          <a:prstGeom prst="rect">
            <a:avLst/>
          </a:prstGeom>
        </p:spPr>
      </p:pic>
      <p:pic>
        <p:nvPicPr>
          <p:cNvPr id="8" name="Grafik 7">
            <a:extLst>
              <a:ext uri="{FF2B5EF4-FFF2-40B4-BE49-F238E27FC236}">
                <a16:creationId xmlns:a16="http://schemas.microsoft.com/office/drawing/2014/main" id="{110ACC93-5821-3F42-55DD-A91598278FE9}"/>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422050" y="255273"/>
            <a:ext cx="520812" cy="518998"/>
          </a:xfrm>
          <a:prstGeom prst="rect">
            <a:avLst/>
          </a:prstGeom>
        </p:spPr>
      </p:pic>
    </p:spTree>
    <p:extLst>
      <p:ext uri="{BB962C8B-B14F-4D97-AF65-F5344CB8AC3E}">
        <p14:creationId xmlns:p14="http://schemas.microsoft.com/office/powerpoint/2010/main" val="19473093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enner 4">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de-DE"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de-DE" noProof="0" smtClean="0"/>
              <a:pPr/>
              <a:t>‹Nr.›</a:t>
            </a:fld>
            <a:endParaRPr lang="de-DE" noProof="0"/>
          </a:p>
        </p:txBody>
      </p:sp>
      <p:sp>
        <p:nvSpPr>
          <p:cNvPr id="7" name="Title 6">
            <a:extLst>
              <a:ext uri="{FF2B5EF4-FFF2-40B4-BE49-F238E27FC236}">
                <a16:creationId xmlns:a16="http://schemas.microsoft.com/office/drawing/2014/main" id="{EE9D7C87-D037-4797-9A6A-B999C6F026D8}"/>
              </a:ext>
            </a:extLst>
          </p:cNvPr>
          <p:cNvSpPr>
            <a:spLocks noGrp="1"/>
          </p:cNvSpPr>
          <p:nvPr>
            <p:ph type="title" hasCustomPrompt="1"/>
          </p:nvPr>
        </p:nvSpPr>
        <p:spPr>
          <a:xfrm>
            <a:off x="410878" y="871828"/>
            <a:ext cx="8529922" cy="3815631"/>
          </a:xfrm>
        </p:spPr>
        <p:txBody>
          <a:bodyPr anchor="t"/>
          <a:lstStyle>
            <a:lvl1pPr algn="l">
              <a:defRPr sz="6000">
                <a:solidFill>
                  <a:schemeClr val="bg1"/>
                </a:solidFill>
              </a:defRPr>
            </a:lvl1pPr>
          </a:lstStyle>
          <a:p>
            <a:r>
              <a:rPr lang="de-DE" noProof="0" dirty="0"/>
              <a:t>Folientitel bearbeiten</a:t>
            </a:r>
          </a:p>
        </p:txBody>
      </p:sp>
      <p:pic>
        <p:nvPicPr>
          <p:cNvPr id="10" name="Grafik 9">
            <a:extLst>
              <a:ext uri="{FF2B5EF4-FFF2-40B4-BE49-F238E27FC236}">
                <a16:creationId xmlns:a16="http://schemas.microsoft.com/office/drawing/2014/main" id="{943A31E6-B79A-EF41-9C50-9BCBD1AA63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9250489" y="1071389"/>
            <a:ext cx="1649800" cy="4824414"/>
          </a:xfrm>
          <a:prstGeom prst="rect">
            <a:avLst/>
          </a:prstGeom>
        </p:spPr>
      </p:pic>
      <p:pic>
        <p:nvPicPr>
          <p:cNvPr id="8" name="Grafik 7">
            <a:extLst>
              <a:ext uri="{FF2B5EF4-FFF2-40B4-BE49-F238E27FC236}">
                <a16:creationId xmlns:a16="http://schemas.microsoft.com/office/drawing/2014/main" id="{5684BB47-E757-FC6A-F2A0-6E1C18C7F6CD}"/>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422050" y="255273"/>
            <a:ext cx="520812" cy="518998"/>
          </a:xfrm>
          <a:prstGeom prst="rect">
            <a:avLst/>
          </a:prstGeom>
        </p:spPr>
      </p:pic>
    </p:spTree>
    <p:extLst>
      <p:ext uri="{BB962C8B-B14F-4D97-AF65-F5344CB8AC3E}">
        <p14:creationId xmlns:p14="http://schemas.microsoft.com/office/powerpoint/2010/main" val="40742444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enner 5">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de-DE"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de-DE" noProof="0" smtClean="0"/>
              <a:pPr/>
              <a:t>‹Nr.›</a:t>
            </a:fld>
            <a:endParaRPr lang="de-DE" noProof="0"/>
          </a:p>
        </p:txBody>
      </p:sp>
      <p:sp>
        <p:nvSpPr>
          <p:cNvPr id="7" name="Title 6">
            <a:extLst>
              <a:ext uri="{FF2B5EF4-FFF2-40B4-BE49-F238E27FC236}">
                <a16:creationId xmlns:a16="http://schemas.microsoft.com/office/drawing/2014/main" id="{EE9D7C87-D037-4797-9A6A-B999C6F026D8}"/>
              </a:ext>
            </a:extLst>
          </p:cNvPr>
          <p:cNvSpPr>
            <a:spLocks noGrp="1"/>
          </p:cNvSpPr>
          <p:nvPr>
            <p:ph type="title" hasCustomPrompt="1"/>
          </p:nvPr>
        </p:nvSpPr>
        <p:spPr>
          <a:xfrm>
            <a:off x="410878" y="871828"/>
            <a:ext cx="8529922" cy="3815631"/>
          </a:xfrm>
        </p:spPr>
        <p:txBody>
          <a:bodyPr anchor="t"/>
          <a:lstStyle>
            <a:lvl1pPr algn="l">
              <a:defRPr sz="6000">
                <a:solidFill>
                  <a:schemeClr val="bg1"/>
                </a:solidFill>
              </a:defRPr>
            </a:lvl1pPr>
          </a:lstStyle>
          <a:p>
            <a:r>
              <a:rPr lang="de-DE" noProof="0" dirty="0"/>
              <a:t>Folientitel bearbeiten</a:t>
            </a:r>
          </a:p>
        </p:txBody>
      </p:sp>
      <p:pic>
        <p:nvPicPr>
          <p:cNvPr id="10" name="Grafik 9">
            <a:extLst>
              <a:ext uri="{FF2B5EF4-FFF2-40B4-BE49-F238E27FC236}">
                <a16:creationId xmlns:a16="http://schemas.microsoft.com/office/drawing/2014/main" id="{943A31E6-B79A-EF41-9C50-9BCBD1AA63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9250489" y="1071389"/>
            <a:ext cx="1649800" cy="4824414"/>
          </a:xfrm>
          <a:prstGeom prst="rect">
            <a:avLst/>
          </a:prstGeom>
        </p:spPr>
      </p:pic>
      <p:pic>
        <p:nvPicPr>
          <p:cNvPr id="8" name="Grafik 7">
            <a:extLst>
              <a:ext uri="{FF2B5EF4-FFF2-40B4-BE49-F238E27FC236}">
                <a16:creationId xmlns:a16="http://schemas.microsoft.com/office/drawing/2014/main" id="{54209AC7-1496-9AAD-7DAA-19294954413E}"/>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422050" y="255273"/>
            <a:ext cx="520812" cy="518998"/>
          </a:xfrm>
          <a:prstGeom prst="rect">
            <a:avLst/>
          </a:prstGeom>
        </p:spPr>
      </p:pic>
    </p:spTree>
    <p:extLst>
      <p:ext uri="{BB962C8B-B14F-4D97-AF65-F5344CB8AC3E}">
        <p14:creationId xmlns:p14="http://schemas.microsoft.com/office/powerpoint/2010/main" val="40616223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er dezent dunkel">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de-DE"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de-DE" noProof="0" smtClean="0"/>
              <a:pPr/>
              <a:t>‹Nr.›</a:t>
            </a:fld>
            <a:endParaRPr lang="de-DE" noProof="0"/>
          </a:p>
        </p:txBody>
      </p:sp>
      <p:sp>
        <p:nvSpPr>
          <p:cNvPr id="8" name="Title 6">
            <a:extLst>
              <a:ext uri="{FF2B5EF4-FFF2-40B4-BE49-F238E27FC236}">
                <a16:creationId xmlns:a16="http://schemas.microsoft.com/office/drawing/2014/main" id="{269316BA-D4B9-B545-9DF7-BE411733A697}"/>
              </a:ext>
            </a:extLst>
          </p:cNvPr>
          <p:cNvSpPr>
            <a:spLocks noGrp="1"/>
          </p:cNvSpPr>
          <p:nvPr>
            <p:ph type="title" hasCustomPrompt="1"/>
          </p:nvPr>
        </p:nvSpPr>
        <p:spPr>
          <a:xfrm>
            <a:off x="410878" y="858576"/>
            <a:ext cx="8529922" cy="3815631"/>
          </a:xfrm>
        </p:spPr>
        <p:txBody>
          <a:bodyPr anchor="t"/>
          <a:lstStyle>
            <a:lvl1pPr algn="l">
              <a:defRPr sz="6000">
                <a:solidFill>
                  <a:schemeClr val="bg1"/>
                </a:solidFill>
              </a:defRPr>
            </a:lvl1pPr>
          </a:lstStyle>
          <a:p>
            <a:r>
              <a:rPr lang="de-DE" noProof="0"/>
              <a:t>Folientitel bearbeiten</a:t>
            </a:r>
          </a:p>
        </p:txBody>
      </p:sp>
      <p:pic>
        <p:nvPicPr>
          <p:cNvPr id="7" name="Grafik 6">
            <a:extLst>
              <a:ext uri="{FF2B5EF4-FFF2-40B4-BE49-F238E27FC236}">
                <a16:creationId xmlns:a16="http://schemas.microsoft.com/office/drawing/2014/main" id="{5B648102-76E4-06DE-5B41-141F56EA155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422050" y="255273"/>
            <a:ext cx="520812" cy="518998"/>
          </a:xfrm>
          <a:prstGeom prst="rect">
            <a:avLst/>
          </a:prstGeom>
        </p:spPr>
      </p:pic>
    </p:spTree>
    <p:extLst>
      <p:ext uri="{BB962C8B-B14F-4D97-AF65-F5344CB8AC3E}">
        <p14:creationId xmlns:p14="http://schemas.microsoft.com/office/powerpoint/2010/main" val="2893219493"/>
      </p:ext>
    </p:extLst>
  </p:cSld>
  <p:clrMapOvr>
    <a:masterClrMapping/>
  </p:clrMapOvr>
  <p:transition>
    <p:fade/>
  </p:transition>
  <p:extLst mod="1">
    <p:ext uri="{DCECCB84-F9BA-43D5-87BE-67443E8EF086}">
      <p15:sldGuideLst xmlns:p15="http://schemas.microsoft.com/office/powerpoint/2012/main">
        <p15:guide id="1" pos="415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8" y="512498"/>
            <a:ext cx="11368018" cy="776038"/>
          </a:xfrm>
          <a:prstGeom prst="rect">
            <a:avLst/>
          </a:prstGeom>
        </p:spPr>
        <p:txBody>
          <a:bodyPr vert="horz" lIns="0" tIns="0" rIns="0" bIns="0" rtlCol="0" anchor="t" anchorCtr="0">
            <a:noAutofit/>
          </a:bodyPr>
          <a:lstStyle/>
          <a:p>
            <a:r>
              <a:rPr lang="de-DE" noProof="0"/>
              <a:t>Folientitel einfügen</a:t>
            </a:r>
          </a:p>
        </p:txBody>
      </p:sp>
      <p:sp>
        <p:nvSpPr>
          <p:cNvPr id="3" name="Text Placeholder 2"/>
          <p:cNvSpPr>
            <a:spLocks noGrp="1"/>
          </p:cNvSpPr>
          <p:nvPr>
            <p:ph type="body" idx="1"/>
          </p:nvPr>
        </p:nvSpPr>
        <p:spPr>
          <a:xfrm>
            <a:off x="410878" y="1521182"/>
            <a:ext cx="11368018" cy="4517348"/>
          </a:xfrm>
          <a:prstGeom prst="rect">
            <a:avLst/>
          </a:prstGeom>
        </p:spPr>
        <p:txBody>
          <a:bodyPr vert="horz" lIns="0" tIns="0" rIns="0" bIns="0" rtlCol="0" anchor="t" anchorCtr="0">
            <a:noAutofit/>
          </a:bodyPr>
          <a:lstStyle/>
          <a:p>
            <a:pPr lvl="0"/>
            <a:r>
              <a:rPr lang="de-DE" noProof="0"/>
              <a:t>Formatvorlage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Date Placeholder 3"/>
          <p:cNvSpPr>
            <a:spLocks noGrp="1"/>
          </p:cNvSpPr>
          <p:nvPr>
            <p:ph type="dt" sz="half" idx="2"/>
          </p:nvPr>
        </p:nvSpPr>
        <p:spPr>
          <a:xfrm>
            <a:off x="6096909" y="6332830"/>
            <a:ext cx="1194867" cy="273450"/>
          </a:xfrm>
          <a:prstGeom prst="rect">
            <a:avLst/>
          </a:prstGeom>
        </p:spPr>
        <p:txBody>
          <a:bodyPr vert="horz" lIns="0" tIns="0" rIns="0" bIns="0" rtlCol="0" anchor="t" anchorCtr="0">
            <a:noAutofit/>
          </a:bodyPr>
          <a:lstStyle>
            <a:lvl1pPr algn="l">
              <a:defRPr sz="1100" b="0" i="0">
                <a:solidFill>
                  <a:schemeClr val="tx1"/>
                </a:solidFill>
                <a:latin typeface="Inter" panose="02000503000000020004" pitchFamily="2" charset="0"/>
              </a:defRPr>
            </a:lvl1pPr>
          </a:lstStyle>
          <a:p>
            <a:endParaRPr lang="de-DE" noProof="0"/>
          </a:p>
        </p:txBody>
      </p:sp>
      <p:sp>
        <p:nvSpPr>
          <p:cNvPr id="5" name="Footer Placeholder 4"/>
          <p:cNvSpPr>
            <a:spLocks noGrp="1"/>
          </p:cNvSpPr>
          <p:nvPr>
            <p:ph type="ftr" sz="quarter" idx="3"/>
          </p:nvPr>
        </p:nvSpPr>
        <p:spPr>
          <a:xfrm>
            <a:off x="920367" y="6332830"/>
            <a:ext cx="4784400" cy="273450"/>
          </a:xfrm>
          <a:prstGeom prst="rect">
            <a:avLst/>
          </a:prstGeom>
        </p:spPr>
        <p:txBody>
          <a:bodyPr vert="horz" lIns="0" tIns="0" rIns="0" bIns="0" rtlCol="0" anchor="t" anchorCtr="0">
            <a:noAutofit/>
          </a:bodyPr>
          <a:lstStyle>
            <a:lvl1pPr algn="l">
              <a:defRPr sz="1100" b="0" i="0">
                <a:solidFill>
                  <a:schemeClr val="tx1"/>
                </a:solidFill>
                <a:latin typeface="Inter" panose="02000503000000020004" pitchFamily="2" charset="0"/>
              </a:defRPr>
            </a:lvl1pPr>
          </a:lstStyle>
          <a:p>
            <a:endParaRPr lang="de-DE" noProof="0"/>
          </a:p>
        </p:txBody>
      </p:sp>
      <p:sp>
        <p:nvSpPr>
          <p:cNvPr id="6" name="Slide Number Placeholder 5"/>
          <p:cNvSpPr>
            <a:spLocks noGrp="1"/>
          </p:cNvSpPr>
          <p:nvPr>
            <p:ph type="sldNum" sz="quarter" idx="4"/>
          </p:nvPr>
        </p:nvSpPr>
        <p:spPr>
          <a:xfrm>
            <a:off x="410881" y="6332830"/>
            <a:ext cx="507262" cy="273450"/>
          </a:xfrm>
          <a:prstGeom prst="rect">
            <a:avLst/>
          </a:prstGeom>
        </p:spPr>
        <p:txBody>
          <a:bodyPr vert="horz" lIns="0" tIns="0" rIns="0" bIns="0" rtlCol="0" anchor="t" anchorCtr="0">
            <a:noAutofit/>
          </a:bodyPr>
          <a:lstStyle>
            <a:lvl1pPr algn="l">
              <a:defRPr sz="1100" b="0" i="0">
                <a:solidFill>
                  <a:schemeClr val="tx1"/>
                </a:solidFill>
                <a:latin typeface="Inter" panose="02000503000000020004" pitchFamily="2" charset="0"/>
              </a:defRPr>
            </a:lvl1pPr>
          </a:lstStyle>
          <a:p>
            <a:fld id="{32B354EE-31EA-4FC2-9496-7B6202183237}" type="slidenum">
              <a:rPr lang="de-DE" noProof="0" smtClean="0"/>
              <a:pPr/>
              <a:t>‹Nr.›</a:t>
            </a:fld>
            <a:endParaRPr lang="de-DE" noProof="0"/>
          </a:p>
        </p:txBody>
      </p:sp>
      <p:sp>
        <p:nvSpPr>
          <p:cNvPr id="19" name="Freihandform 18">
            <a:extLst>
              <a:ext uri="{FF2B5EF4-FFF2-40B4-BE49-F238E27FC236}">
                <a16:creationId xmlns:a16="http://schemas.microsoft.com/office/drawing/2014/main" id="{29A5FA09-BF7F-574F-AFAB-2660EF5E83CC}"/>
              </a:ext>
            </a:extLst>
          </p:cNvPr>
          <p:cNvSpPr>
            <a:spLocks noChangeAspect="1"/>
          </p:cNvSpPr>
          <p:nvPr/>
        </p:nvSpPr>
        <p:spPr>
          <a:xfrm flipH="1">
            <a:off x="11496600" y="329343"/>
            <a:ext cx="371712" cy="370859"/>
          </a:xfrm>
          <a:custGeom>
            <a:avLst/>
            <a:gdLst>
              <a:gd name="connsiteX0" fmla="*/ 185857 w 371712"/>
              <a:gd name="connsiteY0" fmla="*/ 0 h 370859"/>
              <a:gd name="connsiteX1" fmla="*/ 0 w 371712"/>
              <a:gd name="connsiteY1" fmla="*/ 185430 h 370859"/>
              <a:gd name="connsiteX2" fmla="*/ 185857 w 371712"/>
              <a:gd name="connsiteY2" fmla="*/ 370860 h 370859"/>
              <a:gd name="connsiteX3" fmla="*/ 371713 w 371712"/>
              <a:gd name="connsiteY3" fmla="*/ 185430 h 370859"/>
              <a:gd name="connsiteX4" fmla="*/ 185857 w 371712"/>
              <a:gd name="connsiteY4" fmla="*/ 0 h 370859"/>
              <a:gd name="connsiteX5" fmla="*/ 185857 w 371712"/>
              <a:gd name="connsiteY5" fmla="*/ 16850 h 370859"/>
              <a:gd name="connsiteX6" fmla="*/ 203761 w 371712"/>
              <a:gd name="connsiteY6" fmla="*/ 34715 h 370859"/>
              <a:gd name="connsiteX7" fmla="*/ 196355 w 371712"/>
              <a:gd name="connsiteY7" fmla="*/ 49164 h 370859"/>
              <a:gd name="connsiteX8" fmla="*/ 196355 w 371712"/>
              <a:gd name="connsiteY8" fmla="*/ 104076 h 370859"/>
              <a:gd name="connsiteX9" fmla="*/ 175357 w 371712"/>
              <a:gd name="connsiteY9" fmla="*/ 118539 h 370859"/>
              <a:gd name="connsiteX10" fmla="*/ 175357 w 371712"/>
              <a:gd name="connsiteY10" fmla="*/ 49164 h 370859"/>
              <a:gd name="connsiteX11" fmla="*/ 167951 w 371712"/>
              <a:gd name="connsiteY11" fmla="*/ 34715 h 370859"/>
              <a:gd name="connsiteX12" fmla="*/ 185857 w 371712"/>
              <a:gd name="connsiteY12" fmla="*/ 16850 h 370859"/>
              <a:gd name="connsiteX13" fmla="*/ 140848 w 371712"/>
              <a:gd name="connsiteY13" fmla="*/ 70321 h 370859"/>
              <a:gd name="connsiteX14" fmla="*/ 162549 w 371712"/>
              <a:gd name="connsiteY14" fmla="*/ 65071 h 370859"/>
              <a:gd name="connsiteX15" fmla="*/ 162549 w 371712"/>
              <a:gd name="connsiteY15" fmla="*/ 100962 h 370859"/>
              <a:gd name="connsiteX16" fmla="*/ 131648 w 371712"/>
              <a:gd name="connsiteY16" fmla="*/ 85221 h 370859"/>
              <a:gd name="connsiteX17" fmla="*/ 140848 w 371712"/>
              <a:gd name="connsiteY17" fmla="*/ 70321 h 370859"/>
              <a:gd name="connsiteX18" fmla="*/ 196355 w 371712"/>
              <a:gd name="connsiteY18" fmla="*/ 344242 h 370859"/>
              <a:gd name="connsiteX19" fmla="*/ 185845 w 371712"/>
              <a:gd name="connsiteY19" fmla="*/ 354728 h 370859"/>
              <a:gd name="connsiteX20" fmla="*/ 175357 w 371712"/>
              <a:gd name="connsiteY20" fmla="*/ 344242 h 370859"/>
              <a:gd name="connsiteX21" fmla="*/ 175357 w 371712"/>
              <a:gd name="connsiteY21" fmla="*/ 295377 h 370859"/>
              <a:gd name="connsiteX22" fmla="*/ 196355 w 371712"/>
              <a:gd name="connsiteY22" fmla="*/ 280912 h 370859"/>
              <a:gd name="connsiteX23" fmla="*/ 196355 w 371712"/>
              <a:gd name="connsiteY23" fmla="*/ 344242 h 370859"/>
              <a:gd name="connsiteX24" fmla="*/ 228775 w 371712"/>
              <a:gd name="connsiteY24" fmla="*/ 242718 h 370859"/>
              <a:gd name="connsiteX25" fmla="*/ 162549 w 371712"/>
              <a:gd name="connsiteY25" fmla="*/ 288381 h 370859"/>
              <a:gd name="connsiteX26" fmla="*/ 162549 w 371712"/>
              <a:gd name="connsiteY26" fmla="*/ 322779 h 370859"/>
              <a:gd name="connsiteX27" fmla="*/ 127465 w 371712"/>
              <a:gd name="connsiteY27" fmla="*/ 290673 h 370859"/>
              <a:gd name="connsiteX28" fmla="*/ 143913 w 371712"/>
              <a:gd name="connsiteY28" fmla="*/ 265484 h 370859"/>
              <a:gd name="connsiteX29" fmla="*/ 209163 w 371712"/>
              <a:gd name="connsiteY29" fmla="*/ 220514 h 370859"/>
              <a:gd name="connsiteX30" fmla="*/ 209163 w 371712"/>
              <a:gd name="connsiteY30" fmla="*/ 186158 h 370859"/>
              <a:gd name="connsiteX31" fmla="*/ 244247 w 371712"/>
              <a:gd name="connsiteY31" fmla="*/ 218265 h 370859"/>
              <a:gd name="connsiteX32" fmla="*/ 228775 w 371712"/>
              <a:gd name="connsiteY32" fmla="*/ 242718 h 370859"/>
              <a:gd name="connsiteX33" fmla="*/ 175357 w 371712"/>
              <a:gd name="connsiteY33" fmla="*/ 227898 h 370859"/>
              <a:gd name="connsiteX34" fmla="*/ 175357 w 371712"/>
              <a:gd name="connsiteY34" fmla="*/ 185997 h 370859"/>
              <a:gd name="connsiteX35" fmla="*/ 196355 w 371712"/>
              <a:gd name="connsiteY35" fmla="*/ 171553 h 370859"/>
              <a:gd name="connsiteX36" fmla="*/ 196355 w 371712"/>
              <a:gd name="connsiteY36" fmla="*/ 213454 h 370859"/>
              <a:gd name="connsiteX37" fmla="*/ 175357 w 371712"/>
              <a:gd name="connsiteY37" fmla="*/ 227898 h 370859"/>
              <a:gd name="connsiteX38" fmla="*/ 228775 w 371712"/>
              <a:gd name="connsiteY38" fmla="*/ 133328 h 370859"/>
              <a:gd name="connsiteX39" fmla="*/ 162549 w 371712"/>
              <a:gd name="connsiteY39" fmla="*/ 178991 h 370859"/>
              <a:gd name="connsiteX40" fmla="*/ 162549 w 371712"/>
              <a:gd name="connsiteY40" fmla="*/ 213390 h 370859"/>
              <a:gd name="connsiteX41" fmla="*/ 127465 w 371712"/>
              <a:gd name="connsiteY41" fmla="*/ 181283 h 370859"/>
              <a:gd name="connsiteX42" fmla="*/ 143913 w 371712"/>
              <a:gd name="connsiteY42" fmla="*/ 156095 h 370859"/>
              <a:gd name="connsiteX43" fmla="*/ 209163 w 371712"/>
              <a:gd name="connsiteY43" fmla="*/ 111123 h 370859"/>
              <a:gd name="connsiteX44" fmla="*/ 209163 w 371712"/>
              <a:gd name="connsiteY44" fmla="*/ 76768 h 370859"/>
              <a:gd name="connsiteX45" fmla="*/ 244247 w 371712"/>
              <a:gd name="connsiteY45" fmla="*/ 108874 h 370859"/>
              <a:gd name="connsiteX46" fmla="*/ 228775 w 371712"/>
              <a:gd name="connsiteY46" fmla="*/ 133328 h 37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1712" h="370859">
                <a:moveTo>
                  <a:pt x="185857" y="0"/>
                </a:moveTo>
                <a:cubicBezTo>
                  <a:pt x="83211" y="0"/>
                  <a:pt x="0" y="83020"/>
                  <a:pt x="0" y="185430"/>
                </a:cubicBezTo>
                <a:cubicBezTo>
                  <a:pt x="0" y="287839"/>
                  <a:pt x="83211" y="370860"/>
                  <a:pt x="185857" y="370860"/>
                </a:cubicBezTo>
                <a:cubicBezTo>
                  <a:pt x="288502" y="370860"/>
                  <a:pt x="371713" y="287839"/>
                  <a:pt x="371713" y="185430"/>
                </a:cubicBezTo>
                <a:cubicBezTo>
                  <a:pt x="371713" y="83020"/>
                  <a:pt x="288502" y="0"/>
                  <a:pt x="185857" y="0"/>
                </a:cubicBezTo>
                <a:close/>
                <a:moveTo>
                  <a:pt x="185857" y="16850"/>
                </a:moveTo>
                <a:cubicBezTo>
                  <a:pt x="195745" y="16850"/>
                  <a:pt x="203761" y="24848"/>
                  <a:pt x="203761" y="34715"/>
                </a:cubicBezTo>
                <a:cubicBezTo>
                  <a:pt x="203761" y="40663"/>
                  <a:pt x="200836" y="45917"/>
                  <a:pt x="196355" y="49164"/>
                </a:cubicBezTo>
                <a:lnTo>
                  <a:pt x="196355" y="104076"/>
                </a:lnTo>
                <a:lnTo>
                  <a:pt x="175357" y="118539"/>
                </a:lnTo>
                <a:lnTo>
                  <a:pt x="175357" y="49164"/>
                </a:lnTo>
                <a:cubicBezTo>
                  <a:pt x="170876" y="45917"/>
                  <a:pt x="167951" y="40663"/>
                  <a:pt x="167951" y="34715"/>
                </a:cubicBezTo>
                <a:cubicBezTo>
                  <a:pt x="167951" y="24848"/>
                  <a:pt x="175968" y="16850"/>
                  <a:pt x="185857" y="16850"/>
                </a:cubicBezTo>
                <a:close/>
                <a:moveTo>
                  <a:pt x="140848" y="70321"/>
                </a:moveTo>
                <a:cubicBezTo>
                  <a:pt x="145602" y="66429"/>
                  <a:pt x="148103" y="62032"/>
                  <a:pt x="162549" y="65071"/>
                </a:cubicBezTo>
                <a:lnTo>
                  <a:pt x="162549" y="100962"/>
                </a:lnTo>
                <a:cubicBezTo>
                  <a:pt x="143277" y="96797"/>
                  <a:pt x="133060" y="91579"/>
                  <a:pt x="131648" y="85221"/>
                </a:cubicBezTo>
                <a:cubicBezTo>
                  <a:pt x="130482" y="79982"/>
                  <a:pt x="134150" y="75806"/>
                  <a:pt x="140848" y="70321"/>
                </a:cubicBezTo>
                <a:close/>
                <a:moveTo>
                  <a:pt x="196355" y="344242"/>
                </a:moveTo>
                <a:cubicBezTo>
                  <a:pt x="196355" y="350036"/>
                  <a:pt x="191653" y="354728"/>
                  <a:pt x="185845" y="354728"/>
                </a:cubicBezTo>
                <a:cubicBezTo>
                  <a:pt x="180059" y="354728"/>
                  <a:pt x="175357" y="350036"/>
                  <a:pt x="175357" y="344242"/>
                </a:cubicBezTo>
                <a:lnTo>
                  <a:pt x="175357" y="295377"/>
                </a:lnTo>
                <a:lnTo>
                  <a:pt x="196355" y="280912"/>
                </a:lnTo>
                <a:lnTo>
                  <a:pt x="196355" y="344242"/>
                </a:lnTo>
                <a:close/>
                <a:moveTo>
                  <a:pt x="228775" y="242718"/>
                </a:moveTo>
                <a:cubicBezTo>
                  <a:pt x="228753" y="242718"/>
                  <a:pt x="228667" y="242826"/>
                  <a:pt x="162549" y="288381"/>
                </a:cubicBezTo>
                <a:lnTo>
                  <a:pt x="162549" y="322779"/>
                </a:lnTo>
                <a:cubicBezTo>
                  <a:pt x="157865" y="321487"/>
                  <a:pt x="127465" y="311197"/>
                  <a:pt x="127465" y="290673"/>
                </a:cubicBezTo>
                <a:cubicBezTo>
                  <a:pt x="127465" y="278565"/>
                  <a:pt x="140056" y="268317"/>
                  <a:pt x="143913" y="265484"/>
                </a:cubicBezTo>
                <a:cubicBezTo>
                  <a:pt x="144281" y="265203"/>
                  <a:pt x="197265" y="228708"/>
                  <a:pt x="209163" y="220514"/>
                </a:cubicBezTo>
                <a:lnTo>
                  <a:pt x="209163" y="186158"/>
                </a:lnTo>
                <a:cubicBezTo>
                  <a:pt x="211498" y="186698"/>
                  <a:pt x="244247" y="197068"/>
                  <a:pt x="244247" y="218265"/>
                </a:cubicBezTo>
                <a:cubicBezTo>
                  <a:pt x="244247" y="229573"/>
                  <a:pt x="233412" y="239128"/>
                  <a:pt x="228775" y="242718"/>
                </a:cubicBezTo>
                <a:close/>
                <a:moveTo>
                  <a:pt x="175357" y="227898"/>
                </a:moveTo>
                <a:lnTo>
                  <a:pt x="175357" y="185997"/>
                </a:lnTo>
                <a:lnTo>
                  <a:pt x="196355" y="171553"/>
                </a:lnTo>
                <a:lnTo>
                  <a:pt x="196355" y="213454"/>
                </a:lnTo>
                <a:lnTo>
                  <a:pt x="175357" y="227898"/>
                </a:lnTo>
                <a:close/>
                <a:moveTo>
                  <a:pt x="228775" y="133328"/>
                </a:moveTo>
                <a:cubicBezTo>
                  <a:pt x="228753" y="133328"/>
                  <a:pt x="228667" y="133437"/>
                  <a:pt x="162549" y="178991"/>
                </a:cubicBezTo>
                <a:lnTo>
                  <a:pt x="162549" y="213390"/>
                </a:lnTo>
                <a:cubicBezTo>
                  <a:pt x="157865" y="212096"/>
                  <a:pt x="127465" y="201808"/>
                  <a:pt x="127465" y="181283"/>
                </a:cubicBezTo>
                <a:cubicBezTo>
                  <a:pt x="127465" y="169176"/>
                  <a:pt x="140056" y="158928"/>
                  <a:pt x="143913" y="156095"/>
                </a:cubicBezTo>
                <a:cubicBezTo>
                  <a:pt x="144281" y="155814"/>
                  <a:pt x="197265" y="119317"/>
                  <a:pt x="209163" y="111123"/>
                </a:cubicBezTo>
                <a:lnTo>
                  <a:pt x="209163" y="76768"/>
                </a:lnTo>
                <a:cubicBezTo>
                  <a:pt x="211498" y="77308"/>
                  <a:pt x="244247" y="87678"/>
                  <a:pt x="244247" y="108874"/>
                </a:cubicBezTo>
                <a:cubicBezTo>
                  <a:pt x="244247" y="120182"/>
                  <a:pt x="233412" y="129739"/>
                  <a:pt x="228775" y="133328"/>
                </a:cubicBezTo>
                <a:close/>
              </a:path>
            </a:pathLst>
          </a:custGeom>
          <a:solidFill>
            <a:schemeClr val="tx1"/>
          </a:solidFill>
          <a:ln w="1310" cap="flat">
            <a:noFill/>
            <a:prstDash val="solid"/>
            <a:miter/>
          </a:ln>
        </p:spPr>
        <p:txBody>
          <a:bodyPr rtlCol="0" anchor="ctr"/>
          <a:lstStyle/>
          <a:p>
            <a:endParaRPr lang="de-DE" b="0" i="0" noProof="0">
              <a:latin typeface="Inter" panose="02000503000000020004" pitchFamily="2" charset="0"/>
            </a:endParaRPr>
          </a:p>
        </p:txBody>
      </p:sp>
      <p:pic>
        <p:nvPicPr>
          <p:cNvPr id="9" name="Grafik 8">
            <a:extLst>
              <a:ext uri="{FF2B5EF4-FFF2-40B4-BE49-F238E27FC236}">
                <a16:creationId xmlns:a16="http://schemas.microsoft.com/office/drawing/2014/main" id="{624B8785-BA73-EDB9-5481-22FC0ABFFE61}"/>
              </a:ext>
            </a:extLst>
          </p:cNvPr>
          <p:cNvPicPr>
            <a:picLocks noChangeAspect="1"/>
          </p:cNvPicPr>
          <p:nvPr userDrawn="1"/>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p:blipFill>
        <p:spPr>
          <a:xfrm>
            <a:off x="11422050" y="255273"/>
            <a:ext cx="520812" cy="518997"/>
          </a:xfrm>
          <a:prstGeom prst="rect">
            <a:avLst/>
          </a:prstGeom>
        </p:spPr>
      </p:pic>
    </p:spTree>
    <p:extLst>
      <p:ext uri="{BB962C8B-B14F-4D97-AF65-F5344CB8AC3E}">
        <p14:creationId xmlns:p14="http://schemas.microsoft.com/office/powerpoint/2010/main" val="380100826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88" r:id="rId3"/>
    <p:sldLayoutId id="2147483690" r:id="rId4"/>
    <p:sldLayoutId id="2147483707" r:id="rId5"/>
    <p:sldLayoutId id="2147483691" r:id="rId6"/>
    <p:sldLayoutId id="2147483705" r:id="rId7"/>
    <p:sldLayoutId id="2147483706" r:id="rId8"/>
    <p:sldLayoutId id="2147483692" r:id="rId9"/>
    <p:sldLayoutId id="2147483708" r:id="rId10"/>
    <p:sldLayoutId id="2147483689"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3" r:id="rId20"/>
    <p:sldLayoutId id="2147483704" r:id="rId21"/>
    <p:sldLayoutId id="2147483702" r:id="rId22"/>
    <p:sldLayoutId id="2147483709" r:id="rId23"/>
  </p:sldLayoutIdLst>
  <p:transition>
    <p:fade/>
  </p:transition>
  <p:hf hdr="0" ftr="0"/>
  <p:txStyles>
    <p:titleStyle>
      <a:lvl1pPr algn="l" defTabSz="913923" rtl="0" eaLnBrk="1" latinLnBrk="0" hangingPunct="1">
        <a:lnSpc>
          <a:spcPct val="90000"/>
        </a:lnSpc>
        <a:spcBef>
          <a:spcPct val="0"/>
        </a:spcBef>
        <a:buNone/>
        <a:defRPr sz="2800" b="1" i="0" kern="1200">
          <a:solidFill>
            <a:schemeClr val="tx2"/>
          </a:solidFill>
          <a:latin typeface="Inter SemiBold" panose="02000503000000020004" pitchFamily="2" charset="0"/>
          <a:ea typeface="Inter SemiBold" panose="02000503000000020004" pitchFamily="2" charset="0"/>
          <a:cs typeface="+mj-cs"/>
        </a:defRPr>
      </a:lvl1pPr>
    </p:titleStyle>
    <p:bodyStyle>
      <a:lvl1pPr marL="0" indent="0" algn="l" defTabSz="913923" rtl="0" eaLnBrk="1" latinLnBrk="0" hangingPunct="1">
        <a:lnSpc>
          <a:spcPct val="90000"/>
        </a:lnSpc>
        <a:spcBef>
          <a:spcPts val="0"/>
        </a:spcBef>
        <a:spcAft>
          <a:spcPts val="900"/>
        </a:spcAft>
        <a:buFont typeface="Arial" panose="020B0604020202020204" pitchFamily="34" charset="0"/>
        <a:buNone/>
        <a:defRPr sz="1800" b="0" i="0" kern="1200">
          <a:solidFill>
            <a:schemeClr val="tx2">
              <a:lumMod val="50000"/>
            </a:schemeClr>
          </a:solidFill>
          <a:latin typeface="Inter" panose="02000503000000020004" pitchFamily="2" charset="0"/>
          <a:ea typeface="+mn-ea"/>
          <a:cs typeface="+mn-cs"/>
        </a:defRPr>
      </a:lvl1pPr>
      <a:lvl2pPr marL="0" indent="0" algn="l" defTabSz="913923" rtl="0" eaLnBrk="1" latinLnBrk="0" hangingPunct="1">
        <a:lnSpc>
          <a:spcPct val="90000"/>
        </a:lnSpc>
        <a:spcBef>
          <a:spcPts val="0"/>
        </a:spcBef>
        <a:spcAft>
          <a:spcPts val="900"/>
        </a:spcAft>
        <a:buFont typeface="Arial" panose="020B0604020202020204" pitchFamily="34" charset="0"/>
        <a:buNone/>
        <a:defRPr sz="1800" b="1" i="0" kern="1200">
          <a:solidFill>
            <a:schemeClr val="tx2"/>
          </a:solidFill>
          <a:latin typeface="Inter SemiBold" panose="02000503000000020004" pitchFamily="2" charset="0"/>
          <a:ea typeface="Inter SemiBold" panose="02000503000000020004" pitchFamily="2" charset="0"/>
          <a:cs typeface="+mn-cs"/>
        </a:defRPr>
      </a:lvl2pPr>
      <a:lvl3pPr marL="0" indent="0" algn="l" defTabSz="913923" rtl="0" eaLnBrk="1" latinLnBrk="0" hangingPunct="1">
        <a:lnSpc>
          <a:spcPct val="90000"/>
        </a:lnSpc>
        <a:spcBef>
          <a:spcPts val="0"/>
        </a:spcBef>
        <a:spcAft>
          <a:spcPts val="900"/>
        </a:spcAft>
        <a:buFont typeface="Arial" panose="020B0604020202020204" pitchFamily="34" charset="0"/>
        <a:buNone/>
        <a:defRPr sz="1800" b="0" i="0" kern="1200">
          <a:solidFill>
            <a:schemeClr val="accent3"/>
          </a:solidFill>
          <a:latin typeface="Inter" panose="02000503000000020004" pitchFamily="2" charset="0"/>
          <a:ea typeface="+mn-ea"/>
          <a:cs typeface="+mn-cs"/>
        </a:defRPr>
      </a:lvl3pPr>
      <a:lvl4pPr marL="254604" indent="-254604" algn="l" defTabSz="913923" rtl="0" eaLnBrk="1" latinLnBrk="0" hangingPunct="1">
        <a:lnSpc>
          <a:spcPct val="90000"/>
        </a:lnSpc>
        <a:spcBef>
          <a:spcPts val="0"/>
        </a:spcBef>
        <a:spcAft>
          <a:spcPts val="600"/>
        </a:spcAft>
        <a:buClr>
          <a:schemeClr val="accent3"/>
        </a:buClr>
        <a:buFont typeface="Arial" panose="020B0604020202020204" pitchFamily="34" charset="0"/>
        <a:buChar char="•"/>
        <a:defRPr sz="1600" b="0" i="0" kern="1200">
          <a:solidFill>
            <a:schemeClr val="tx2"/>
          </a:solidFill>
          <a:latin typeface="Inter" panose="02000503000000020004" pitchFamily="2" charset="0"/>
          <a:ea typeface="+mn-ea"/>
          <a:cs typeface="+mn-cs"/>
        </a:defRPr>
      </a:lvl4pPr>
      <a:lvl5pPr marL="509208" indent="-254604" algn="l" defTabSz="913923" rtl="0" eaLnBrk="1" latinLnBrk="0" hangingPunct="1">
        <a:lnSpc>
          <a:spcPct val="90000"/>
        </a:lnSpc>
        <a:spcBef>
          <a:spcPts val="0"/>
        </a:spcBef>
        <a:spcAft>
          <a:spcPts val="600"/>
        </a:spcAft>
        <a:buClr>
          <a:schemeClr val="accent3"/>
        </a:buClr>
        <a:buFont typeface="Arial" panose="020B0604020202020204" pitchFamily="34" charset="0"/>
        <a:buChar char="•"/>
        <a:defRPr sz="1600" b="0" i="0" kern="1200">
          <a:solidFill>
            <a:schemeClr val="tx2">
              <a:lumMod val="50000"/>
            </a:schemeClr>
          </a:solidFill>
          <a:latin typeface="Inter" panose="02000503000000020004" pitchFamily="2" charset="0"/>
          <a:ea typeface="+mn-ea"/>
          <a:cs typeface="+mn-cs"/>
        </a:defRPr>
      </a:lvl5pPr>
      <a:lvl6pPr marL="763813" indent="-254604" algn="l" defTabSz="913923" rtl="0" eaLnBrk="1" latinLnBrk="0" hangingPunct="1">
        <a:lnSpc>
          <a:spcPct val="90000"/>
        </a:lnSpc>
        <a:spcBef>
          <a:spcPts val="0"/>
        </a:spcBef>
        <a:spcAft>
          <a:spcPts val="600"/>
        </a:spcAft>
        <a:buClr>
          <a:schemeClr val="accent3"/>
        </a:buClr>
        <a:buFont typeface="Arial" panose="020B0604020202020204" pitchFamily="34" charset="0"/>
        <a:buChar char="•"/>
        <a:defRPr sz="1600" b="0" i="0" kern="1200">
          <a:solidFill>
            <a:schemeClr val="tx2">
              <a:lumMod val="50000"/>
            </a:schemeClr>
          </a:solidFill>
          <a:latin typeface="Inter" panose="02000503000000020004" pitchFamily="2" charset="0"/>
          <a:ea typeface="+mn-ea"/>
          <a:cs typeface="+mn-cs"/>
        </a:defRPr>
      </a:lvl6pPr>
      <a:lvl7pPr marL="1018417" indent="-254604" algn="l" defTabSz="913923" rtl="0" eaLnBrk="1" latinLnBrk="0" hangingPunct="1">
        <a:lnSpc>
          <a:spcPct val="90000"/>
        </a:lnSpc>
        <a:spcBef>
          <a:spcPts val="0"/>
        </a:spcBef>
        <a:spcAft>
          <a:spcPts val="600"/>
        </a:spcAft>
        <a:buClr>
          <a:schemeClr val="accent3"/>
        </a:buClr>
        <a:buFont typeface="Arial" panose="020B0604020202020204" pitchFamily="34" charset="0"/>
        <a:buChar char="•"/>
        <a:defRPr sz="1600" b="0" i="0" kern="1200">
          <a:solidFill>
            <a:schemeClr val="tx2">
              <a:lumMod val="50000"/>
            </a:schemeClr>
          </a:solidFill>
          <a:latin typeface="Inter" panose="02000503000000020004" pitchFamily="2" charset="0"/>
          <a:ea typeface="+mn-ea"/>
          <a:cs typeface="+mn-cs"/>
        </a:defRPr>
      </a:lvl7pPr>
      <a:lvl8pPr marL="1273019" indent="-254604" algn="l" defTabSz="913923" rtl="0" eaLnBrk="1" latinLnBrk="0" hangingPunct="1">
        <a:lnSpc>
          <a:spcPct val="90000"/>
        </a:lnSpc>
        <a:spcBef>
          <a:spcPts val="0"/>
        </a:spcBef>
        <a:spcAft>
          <a:spcPts val="600"/>
        </a:spcAft>
        <a:buClr>
          <a:schemeClr val="accent3"/>
        </a:buClr>
        <a:buFont typeface="Arial" panose="020B0604020202020204" pitchFamily="34" charset="0"/>
        <a:buChar char="•"/>
        <a:defRPr sz="1600" b="0" i="0" kern="1200">
          <a:solidFill>
            <a:schemeClr val="tx2">
              <a:lumMod val="50000"/>
            </a:schemeClr>
          </a:solidFill>
          <a:latin typeface="Inter" panose="02000503000000020004" pitchFamily="2" charset="0"/>
          <a:ea typeface="+mn-ea"/>
          <a:cs typeface="+mn-cs"/>
        </a:defRPr>
      </a:lvl8pPr>
      <a:lvl9pPr marL="1527625" indent="-254604" algn="l" defTabSz="913923" rtl="0" eaLnBrk="1" latinLnBrk="0" hangingPunct="1">
        <a:lnSpc>
          <a:spcPct val="90000"/>
        </a:lnSpc>
        <a:spcBef>
          <a:spcPts val="0"/>
        </a:spcBef>
        <a:spcAft>
          <a:spcPts val="600"/>
        </a:spcAft>
        <a:buClr>
          <a:schemeClr val="accent3"/>
        </a:buClr>
        <a:buFont typeface="Arial" panose="020B0604020202020204" pitchFamily="34" charset="0"/>
        <a:buChar char="•"/>
        <a:defRPr sz="1600" b="0" i="0" kern="1200">
          <a:solidFill>
            <a:schemeClr val="tx2">
              <a:lumMod val="50000"/>
            </a:schemeClr>
          </a:solidFill>
          <a:latin typeface="Inter" panose="02000503000000020004" pitchFamily="2" charset="0"/>
          <a:ea typeface="+mn-ea"/>
          <a:cs typeface="+mn-cs"/>
        </a:defRPr>
      </a:lvl9pPr>
    </p:bodyStyle>
    <p:otherStyle>
      <a:defPPr>
        <a:defRPr lang="en-US"/>
      </a:defPPr>
      <a:lvl1pPr marL="0" algn="l" defTabSz="913923" rtl="0" eaLnBrk="1" latinLnBrk="0" hangingPunct="1">
        <a:defRPr sz="1799" kern="1200">
          <a:solidFill>
            <a:schemeClr val="tx1"/>
          </a:solidFill>
          <a:latin typeface="+mn-lt"/>
          <a:ea typeface="+mn-ea"/>
          <a:cs typeface="+mn-cs"/>
        </a:defRPr>
      </a:lvl1pPr>
      <a:lvl2pPr marL="456963" algn="l" defTabSz="913923" rtl="0" eaLnBrk="1" latinLnBrk="0" hangingPunct="1">
        <a:defRPr sz="1799" kern="1200">
          <a:solidFill>
            <a:schemeClr val="tx1"/>
          </a:solidFill>
          <a:latin typeface="+mn-lt"/>
          <a:ea typeface="+mn-ea"/>
          <a:cs typeface="+mn-cs"/>
        </a:defRPr>
      </a:lvl2pPr>
      <a:lvl3pPr marL="913923" algn="l" defTabSz="913923" rtl="0" eaLnBrk="1" latinLnBrk="0" hangingPunct="1">
        <a:defRPr sz="1799" kern="1200">
          <a:solidFill>
            <a:schemeClr val="tx1"/>
          </a:solidFill>
          <a:latin typeface="+mn-lt"/>
          <a:ea typeface="+mn-ea"/>
          <a:cs typeface="+mn-cs"/>
        </a:defRPr>
      </a:lvl3pPr>
      <a:lvl4pPr marL="1370889" algn="l" defTabSz="913923" rtl="0" eaLnBrk="1" latinLnBrk="0" hangingPunct="1">
        <a:defRPr sz="1799" kern="1200">
          <a:solidFill>
            <a:schemeClr val="tx1"/>
          </a:solidFill>
          <a:latin typeface="+mn-lt"/>
          <a:ea typeface="+mn-ea"/>
          <a:cs typeface="+mn-cs"/>
        </a:defRPr>
      </a:lvl4pPr>
      <a:lvl5pPr marL="1827852" algn="l" defTabSz="913923" rtl="0" eaLnBrk="1" latinLnBrk="0" hangingPunct="1">
        <a:defRPr sz="1799" kern="1200">
          <a:solidFill>
            <a:schemeClr val="tx1"/>
          </a:solidFill>
          <a:latin typeface="+mn-lt"/>
          <a:ea typeface="+mn-ea"/>
          <a:cs typeface="+mn-cs"/>
        </a:defRPr>
      </a:lvl5pPr>
      <a:lvl6pPr marL="2284812" algn="l" defTabSz="913923" rtl="0" eaLnBrk="1" latinLnBrk="0" hangingPunct="1">
        <a:defRPr sz="1799" kern="1200">
          <a:solidFill>
            <a:schemeClr val="tx1"/>
          </a:solidFill>
          <a:latin typeface="+mn-lt"/>
          <a:ea typeface="+mn-ea"/>
          <a:cs typeface="+mn-cs"/>
        </a:defRPr>
      </a:lvl6pPr>
      <a:lvl7pPr marL="2741775" algn="l" defTabSz="913923" rtl="0" eaLnBrk="1" latinLnBrk="0" hangingPunct="1">
        <a:defRPr sz="1799" kern="1200">
          <a:solidFill>
            <a:schemeClr val="tx1"/>
          </a:solidFill>
          <a:latin typeface="+mn-lt"/>
          <a:ea typeface="+mn-ea"/>
          <a:cs typeface="+mn-cs"/>
        </a:defRPr>
      </a:lvl7pPr>
      <a:lvl8pPr marL="3198740" algn="l" defTabSz="913923" rtl="0" eaLnBrk="1" latinLnBrk="0" hangingPunct="1">
        <a:defRPr sz="1799" kern="1200">
          <a:solidFill>
            <a:schemeClr val="tx1"/>
          </a:solidFill>
          <a:latin typeface="+mn-lt"/>
          <a:ea typeface="+mn-ea"/>
          <a:cs typeface="+mn-cs"/>
        </a:defRPr>
      </a:lvl8pPr>
      <a:lvl9pPr marL="3655703" algn="l" defTabSz="91392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8" orient="horz" pos="2161" userDrawn="1">
          <p15:clr>
            <a:srgbClr val="F26B43"/>
          </p15:clr>
        </p15:guide>
        <p15:guide id="9" pos="3841" userDrawn="1">
          <p15:clr>
            <a:srgbClr val="F26B43"/>
          </p15:clr>
        </p15:guide>
        <p15:guide id="10" pos="260" userDrawn="1">
          <p15:clr>
            <a:srgbClr val="F26B43"/>
          </p15:clr>
        </p15:guide>
        <p15:guide id="11" pos="7420" userDrawn="1">
          <p15:clr>
            <a:srgbClr val="F26B43"/>
          </p15:clr>
        </p15:guide>
        <p15:guide id="12" orient="horz" pos="323" userDrawn="1">
          <p15:clr>
            <a:srgbClr val="F26B43"/>
          </p15:clr>
        </p15:guide>
        <p15:guide id="13" orient="horz" pos="958" userDrawn="1">
          <p15:clr>
            <a:srgbClr val="F26B43"/>
          </p15:clr>
        </p15:guide>
        <p15:guide id="14" orient="horz" pos="3997" userDrawn="1">
          <p15:clr>
            <a:srgbClr val="F26B43"/>
          </p15:clr>
        </p15:guide>
        <p15:guide id="15" pos="5745" userDrawn="1">
          <p15:clr>
            <a:srgbClr val="F26B43"/>
          </p15:clr>
        </p15:guide>
        <p15:guide id="16" pos="1912" userDrawn="1">
          <p15:clr>
            <a:srgbClr val="F26B43"/>
          </p15:clr>
        </p15:guide>
        <p15:guide id="17" pos="2298" userDrawn="1">
          <p15:clr>
            <a:srgbClr val="F26B43"/>
          </p15:clr>
        </p15:guide>
        <p15:guide id="18" pos="53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81F6-38F6-4E73-B358-2232E15F9CA9}"/>
              </a:ext>
            </a:extLst>
          </p:cNvPr>
          <p:cNvSpPr>
            <a:spLocks noGrp="1"/>
          </p:cNvSpPr>
          <p:nvPr>
            <p:ph type="ctrTitle"/>
          </p:nvPr>
        </p:nvSpPr>
        <p:spPr/>
        <p:txBody>
          <a:bodyPr/>
          <a:lstStyle/>
          <a:p>
            <a:r>
              <a:rPr lang="de-DE" noProof="0" dirty="0" smtClean="0"/>
              <a:t>Erfahrungsbericht Aktionstag zum „internationalen Tag der Händehygiene“ 2024</a:t>
            </a:r>
            <a:br>
              <a:rPr lang="de-DE" noProof="0" dirty="0" smtClean="0"/>
            </a:br>
            <a:r>
              <a:rPr lang="de-DE" dirty="0" smtClean="0"/>
              <a:t>Asklepios Klinik  Altona</a:t>
            </a:r>
            <a:endParaRPr lang="de-DE" noProof="0" dirty="0">
              <a:solidFill>
                <a:schemeClr val="tx1">
                  <a:alpha val="50000"/>
                </a:schemeClr>
              </a:solidFill>
            </a:endParaRPr>
          </a:p>
        </p:txBody>
      </p:sp>
      <p:sp>
        <p:nvSpPr>
          <p:cNvPr id="3" name="Subtitle 2">
            <a:extLst>
              <a:ext uri="{FF2B5EF4-FFF2-40B4-BE49-F238E27FC236}">
                <a16:creationId xmlns:a16="http://schemas.microsoft.com/office/drawing/2014/main" id="{3C08E052-D0BE-4B4F-BBBC-275AF84FA122}"/>
              </a:ext>
            </a:extLst>
          </p:cNvPr>
          <p:cNvSpPr>
            <a:spLocks noGrp="1"/>
          </p:cNvSpPr>
          <p:nvPr>
            <p:ph type="subTitle" idx="1"/>
          </p:nvPr>
        </p:nvSpPr>
        <p:spPr>
          <a:xfrm>
            <a:off x="1642872" y="6105086"/>
            <a:ext cx="9144000" cy="453754"/>
          </a:xfrm>
        </p:spPr>
        <p:txBody>
          <a:bodyPr anchor="b"/>
          <a:lstStyle/>
          <a:p>
            <a:r>
              <a:rPr lang="de-DE" sz="1400" noProof="0" dirty="0" smtClean="0">
                <a:solidFill>
                  <a:srgbClr val="007377"/>
                </a:solidFill>
              </a:rPr>
              <a:t>Krankenhaushygiene AKA</a:t>
            </a:r>
            <a:endParaRPr lang="de-DE" sz="1400" noProof="0" dirty="0">
              <a:solidFill>
                <a:srgbClr val="007377"/>
              </a:solidFill>
            </a:endParaRPr>
          </a:p>
        </p:txBody>
      </p:sp>
      <p:pic>
        <p:nvPicPr>
          <p:cNvPr id="4" name="Grafik 3"/>
          <p:cNvPicPr>
            <a:picLocks noChangeAspect="1"/>
          </p:cNvPicPr>
          <p:nvPr/>
        </p:nvPicPr>
        <p:blipFill>
          <a:blip r:embed="rId3"/>
          <a:stretch>
            <a:fillRect/>
          </a:stretch>
        </p:blipFill>
        <p:spPr>
          <a:xfrm>
            <a:off x="214122" y="4838261"/>
            <a:ext cx="2857500" cy="1266825"/>
          </a:xfrm>
          <a:prstGeom prst="rect">
            <a:avLst/>
          </a:prstGeom>
        </p:spPr>
      </p:pic>
    </p:spTree>
    <p:extLst>
      <p:ext uri="{BB962C8B-B14F-4D97-AF65-F5344CB8AC3E}">
        <p14:creationId xmlns:p14="http://schemas.microsoft.com/office/powerpoint/2010/main" val="33607056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BE91-7124-48B5-9EA3-A1EC6EA450DD}"/>
              </a:ext>
            </a:extLst>
          </p:cNvPr>
          <p:cNvSpPr>
            <a:spLocks noGrp="1"/>
          </p:cNvSpPr>
          <p:nvPr>
            <p:ph type="title"/>
          </p:nvPr>
        </p:nvSpPr>
        <p:spPr/>
        <p:txBody>
          <a:bodyPr/>
          <a:lstStyle/>
          <a:p>
            <a:r>
              <a:rPr lang="de-DE" noProof="0" dirty="0" smtClean="0"/>
              <a:t>Aktionstag am 03.05.2024 in der AKA</a:t>
            </a:r>
            <a:endParaRPr lang="de-DE" noProof="0" dirty="0"/>
          </a:p>
        </p:txBody>
      </p:sp>
      <p:sp>
        <p:nvSpPr>
          <p:cNvPr id="3" name="Content Placeholder 2">
            <a:extLst>
              <a:ext uri="{FF2B5EF4-FFF2-40B4-BE49-F238E27FC236}">
                <a16:creationId xmlns:a16="http://schemas.microsoft.com/office/drawing/2014/main" id="{DCC5E178-9A46-4E3D-9094-4246856435B8}"/>
              </a:ext>
            </a:extLst>
          </p:cNvPr>
          <p:cNvSpPr>
            <a:spLocks noGrp="1"/>
          </p:cNvSpPr>
          <p:nvPr>
            <p:ph idx="1"/>
          </p:nvPr>
        </p:nvSpPr>
        <p:spPr>
          <a:xfrm>
            <a:off x="410878" y="996882"/>
            <a:ext cx="9373202" cy="5189644"/>
          </a:xfrm>
        </p:spPr>
        <p:txBody>
          <a:bodyPr/>
          <a:lstStyle/>
          <a:p>
            <a:r>
              <a:rPr lang="de-DE" b="1" dirty="0" smtClean="0"/>
              <a:t>Die Händehygiene ist eine der einfachsten Maßnahmen zum Schutz vor Infektionen und um Infektionsketten zu unterbrechen.</a:t>
            </a:r>
          </a:p>
          <a:p>
            <a:r>
              <a:rPr lang="de-DE" dirty="0" smtClean="0"/>
              <a:t>Am 05.05. jeden Jahres gibt es deswegen den von der WHO </a:t>
            </a:r>
          </a:p>
          <a:p>
            <a:r>
              <a:rPr lang="de-DE" dirty="0" smtClean="0"/>
              <a:t>ausgerufenen „internationalen Tag der Händehygiene“, </a:t>
            </a:r>
          </a:p>
          <a:p>
            <a:r>
              <a:rPr lang="de-DE" dirty="0" smtClean="0"/>
              <a:t>um stetig auf die Bedeutsamkeit eben dieser </a:t>
            </a:r>
          </a:p>
          <a:p>
            <a:r>
              <a:rPr lang="de-DE" dirty="0" smtClean="0"/>
              <a:t>aufmerksam zu machen.</a:t>
            </a:r>
          </a:p>
          <a:p>
            <a:endParaRPr lang="de-DE" dirty="0"/>
          </a:p>
          <a:p>
            <a:r>
              <a:rPr lang="de-DE" dirty="0" smtClean="0"/>
              <a:t>Wir von der Krankenhaushygiene gestalteten dazu einen Aktionstag.</a:t>
            </a:r>
          </a:p>
          <a:p>
            <a:r>
              <a:rPr lang="de-DE" dirty="0" smtClean="0"/>
              <a:t>Dieser fand am </a:t>
            </a:r>
            <a:r>
              <a:rPr lang="de-DE" dirty="0" smtClean="0"/>
              <a:t>03.05.2024 statt</a:t>
            </a:r>
            <a:r>
              <a:rPr lang="de-DE" dirty="0" smtClean="0"/>
              <a:t>. </a:t>
            </a:r>
          </a:p>
          <a:p>
            <a:r>
              <a:rPr lang="de-DE" dirty="0" smtClean="0"/>
              <a:t>Zentral platziert in der Eingangshalle, </a:t>
            </a:r>
          </a:p>
          <a:p>
            <a:r>
              <a:rPr lang="de-DE" dirty="0" smtClean="0"/>
              <a:t>hießen wir an unserem Aktionsstand alle Interessierten zum Thema </a:t>
            </a:r>
          </a:p>
          <a:p>
            <a:r>
              <a:rPr lang="de-DE" dirty="0" smtClean="0"/>
              <a:t>Händehygiene willkommen. </a:t>
            </a:r>
          </a:p>
          <a:p>
            <a:endParaRPr lang="de-DE" dirty="0" smtClean="0"/>
          </a:p>
          <a:p>
            <a:endParaRPr lang="de-DE" dirty="0"/>
          </a:p>
          <a:p>
            <a:endParaRPr lang="de-DE" dirty="0" smtClean="0"/>
          </a:p>
          <a:p>
            <a:endParaRPr lang="de-DE" dirty="0"/>
          </a:p>
        </p:txBody>
      </p:sp>
      <p:sp>
        <p:nvSpPr>
          <p:cNvPr id="5" name="Slide Number Placeholder 4">
            <a:extLst>
              <a:ext uri="{FF2B5EF4-FFF2-40B4-BE49-F238E27FC236}">
                <a16:creationId xmlns:a16="http://schemas.microsoft.com/office/drawing/2014/main" id="{29F022A9-8305-4DA1-B0F4-550F66455AA2}"/>
              </a:ext>
            </a:extLst>
          </p:cNvPr>
          <p:cNvSpPr>
            <a:spLocks noGrp="1"/>
          </p:cNvSpPr>
          <p:nvPr>
            <p:ph type="sldNum" sz="quarter" idx="12"/>
          </p:nvPr>
        </p:nvSpPr>
        <p:spPr/>
        <p:txBody>
          <a:bodyPr/>
          <a:lstStyle/>
          <a:p>
            <a:fld id="{32B354EE-31EA-4FC2-9496-7B6202183237}" type="slidenum">
              <a:rPr lang="en-US" smtClean="0"/>
              <a:t>2</a:t>
            </a:fld>
            <a:endParaRPr lang="en-US" dirty="0"/>
          </a:p>
        </p:txBody>
      </p:sp>
      <p:pic>
        <p:nvPicPr>
          <p:cNvPr id="7" name="Grafik 6"/>
          <p:cNvPicPr>
            <a:picLocks noChangeAspect="1"/>
          </p:cNvPicPr>
          <p:nvPr/>
        </p:nvPicPr>
        <p:blipFill>
          <a:blip r:embed="rId3"/>
          <a:stretch>
            <a:fillRect/>
          </a:stretch>
        </p:blipFill>
        <p:spPr>
          <a:xfrm>
            <a:off x="410878" y="5111673"/>
            <a:ext cx="2629870" cy="1165909"/>
          </a:xfrm>
          <a:prstGeom prst="rect">
            <a:avLst/>
          </a:prstGeom>
        </p:spPr>
      </p:pic>
      <p:pic>
        <p:nvPicPr>
          <p:cNvPr id="6" name="Grafik 5"/>
          <p:cNvPicPr>
            <a:picLocks noChangeAspect="1"/>
          </p:cNvPicPr>
          <p:nvPr/>
        </p:nvPicPr>
        <p:blipFill>
          <a:blip r:embed="rId4"/>
          <a:stretch>
            <a:fillRect/>
          </a:stretch>
        </p:blipFill>
        <p:spPr>
          <a:xfrm>
            <a:off x="7829983" y="1288536"/>
            <a:ext cx="4155402" cy="5080103"/>
          </a:xfrm>
          <a:prstGeom prst="rect">
            <a:avLst/>
          </a:prstGeom>
        </p:spPr>
      </p:pic>
    </p:spTree>
    <p:extLst>
      <p:ext uri="{BB962C8B-B14F-4D97-AF65-F5344CB8AC3E}">
        <p14:creationId xmlns:p14="http://schemas.microsoft.com/office/powerpoint/2010/main" val="23752946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BE91-7124-48B5-9EA3-A1EC6EA450DD}"/>
              </a:ext>
            </a:extLst>
          </p:cNvPr>
          <p:cNvSpPr>
            <a:spLocks noGrp="1"/>
          </p:cNvSpPr>
          <p:nvPr>
            <p:ph type="title"/>
          </p:nvPr>
        </p:nvSpPr>
        <p:spPr/>
        <p:txBody>
          <a:bodyPr/>
          <a:lstStyle/>
          <a:p>
            <a:r>
              <a:rPr lang="de-DE" noProof="0" dirty="0" smtClean="0"/>
              <a:t>Aktionstag am 03.05.2024 in der AKA</a:t>
            </a:r>
            <a:endParaRPr lang="de-DE" noProof="0" dirty="0"/>
          </a:p>
        </p:txBody>
      </p:sp>
      <p:sp>
        <p:nvSpPr>
          <p:cNvPr id="3" name="Content Placeholder 2">
            <a:extLst>
              <a:ext uri="{FF2B5EF4-FFF2-40B4-BE49-F238E27FC236}">
                <a16:creationId xmlns:a16="http://schemas.microsoft.com/office/drawing/2014/main" id="{DCC5E178-9A46-4E3D-9094-4246856435B8}"/>
              </a:ext>
            </a:extLst>
          </p:cNvPr>
          <p:cNvSpPr>
            <a:spLocks noGrp="1"/>
          </p:cNvSpPr>
          <p:nvPr>
            <p:ph idx="1"/>
          </p:nvPr>
        </p:nvSpPr>
        <p:spPr>
          <a:xfrm>
            <a:off x="410878" y="1109702"/>
            <a:ext cx="8529920" cy="4517348"/>
          </a:xfrm>
        </p:spPr>
        <p:txBody>
          <a:bodyPr/>
          <a:lstStyle/>
          <a:p>
            <a:r>
              <a:rPr lang="de-DE" dirty="0" smtClean="0"/>
              <a:t>Bereits </a:t>
            </a:r>
            <a:r>
              <a:rPr lang="de-DE" dirty="0"/>
              <a:t>am </a:t>
            </a:r>
            <a:r>
              <a:rPr lang="de-DE" dirty="0" smtClean="0"/>
              <a:t>26.04.2024 wurde, </a:t>
            </a:r>
            <a:r>
              <a:rPr lang="de-DE" dirty="0"/>
              <a:t>über die </a:t>
            </a:r>
            <a:r>
              <a:rPr lang="de-DE" dirty="0" smtClean="0"/>
              <a:t>wöchentlich am Freitag erscheinende Info-Mail für die Mitarbeitenden der AKA, zum </a:t>
            </a:r>
            <a:r>
              <a:rPr lang="de-DE" dirty="0"/>
              <a:t>Tag der Händehygiene </a:t>
            </a:r>
            <a:r>
              <a:rPr lang="de-DE" dirty="0" smtClean="0"/>
              <a:t>informiert und eingeladen.</a:t>
            </a:r>
          </a:p>
          <a:p>
            <a:endParaRPr lang="de-DE" dirty="0" smtClean="0"/>
          </a:p>
          <a:p>
            <a:r>
              <a:rPr lang="de-DE" b="1" dirty="0" smtClean="0">
                <a:solidFill>
                  <a:srgbClr val="007377"/>
                </a:solidFill>
              </a:rPr>
              <a:t>„Apropos </a:t>
            </a:r>
            <a:r>
              <a:rPr lang="de-DE" b="1" dirty="0">
                <a:solidFill>
                  <a:srgbClr val="007377"/>
                </a:solidFill>
              </a:rPr>
              <a:t>Hände: Kommenden Freitag ist der Tag der Händehygiene und unsere Krankenhaushygiene freut sich </a:t>
            </a:r>
            <a:r>
              <a:rPr lang="de-DE" b="1" dirty="0" smtClean="0">
                <a:solidFill>
                  <a:srgbClr val="007377"/>
                </a:solidFill>
              </a:rPr>
              <a:t>mit </a:t>
            </a:r>
            <a:r>
              <a:rPr lang="de-DE" b="1" dirty="0">
                <a:solidFill>
                  <a:srgbClr val="007377"/>
                </a:solidFill>
              </a:rPr>
              <a:t>einem Aktionsstand in der Eingangshalle auf Euch. Hier könnt Ihr Fragen zur Händedesinfektion stellen und Euer Können in der Händebox oder bei einem Quiz testen</a:t>
            </a:r>
            <a:r>
              <a:rPr lang="de-DE" b="1" dirty="0" smtClean="0">
                <a:solidFill>
                  <a:srgbClr val="007377"/>
                </a:solidFill>
              </a:rPr>
              <a:t>.“</a:t>
            </a:r>
            <a:r>
              <a:rPr lang="de-DE" b="1" dirty="0">
                <a:solidFill>
                  <a:srgbClr val="007377"/>
                </a:solidFill>
              </a:rPr>
              <a:t>  </a:t>
            </a:r>
            <a:endParaRPr lang="de-DE" b="1" dirty="0" smtClean="0">
              <a:solidFill>
                <a:srgbClr val="007377"/>
              </a:solidFill>
            </a:endParaRPr>
          </a:p>
          <a:p>
            <a:endParaRPr lang="de-DE" b="1" dirty="0">
              <a:solidFill>
                <a:srgbClr val="007377"/>
              </a:solidFill>
            </a:endParaRPr>
          </a:p>
          <a:p>
            <a:r>
              <a:rPr lang="de-DE" dirty="0" smtClean="0"/>
              <a:t>Auch auf </a:t>
            </a:r>
            <a:r>
              <a:rPr lang="de-DE" dirty="0"/>
              <a:t>dem hauseigenen Instagram-Kanal </a:t>
            </a:r>
            <a:r>
              <a:rPr lang="de-DE" dirty="0" smtClean="0"/>
              <a:t>wurde die Information zum Aktionstag publik gemacht.</a:t>
            </a:r>
          </a:p>
          <a:p>
            <a:endParaRPr lang="de-DE" dirty="0">
              <a:solidFill>
                <a:srgbClr val="007377"/>
              </a:solidFill>
            </a:endParaRPr>
          </a:p>
          <a:p>
            <a:endParaRPr lang="de-DE" dirty="0"/>
          </a:p>
        </p:txBody>
      </p:sp>
      <p:sp>
        <p:nvSpPr>
          <p:cNvPr id="5" name="Slide Number Placeholder 4">
            <a:extLst>
              <a:ext uri="{FF2B5EF4-FFF2-40B4-BE49-F238E27FC236}">
                <a16:creationId xmlns:a16="http://schemas.microsoft.com/office/drawing/2014/main" id="{29F022A9-8305-4DA1-B0F4-550F66455AA2}"/>
              </a:ext>
            </a:extLst>
          </p:cNvPr>
          <p:cNvSpPr>
            <a:spLocks noGrp="1"/>
          </p:cNvSpPr>
          <p:nvPr>
            <p:ph type="sldNum" sz="quarter" idx="12"/>
          </p:nvPr>
        </p:nvSpPr>
        <p:spPr/>
        <p:txBody>
          <a:bodyPr/>
          <a:lstStyle/>
          <a:p>
            <a:fld id="{32B354EE-31EA-4FC2-9496-7B6202183237}" type="slidenum">
              <a:rPr lang="en-US" smtClean="0"/>
              <a:t>3</a:t>
            </a:fld>
            <a:endParaRPr lang="en-US" dirty="0"/>
          </a:p>
        </p:txBody>
      </p:sp>
      <p:pic>
        <p:nvPicPr>
          <p:cNvPr id="7" name="Grafik 6"/>
          <p:cNvPicPr>
            <a:picLocks noChangeAspect="1"/>
          </p:cNvPicPr>
          <p:nvPr/>
        </p:nvPicPr>
        <p:blipFill>
          <a:blip r:embed="rId3"/>
          <a:stretch>
            <a:fillRect/>
          </a:stretch>
        </p:blipFill>
        <p:spPr>
          <a:xfrm>
            <a:off x="214122" y="4838261"/>
            <a:ext cx="2857500" cy="1266825"/>
          </a:xfrm>
          <a:prstGeom prst="rect">
            <a:avLst/>
          </a:prstGeom>
        </p:spPr>
      </p:pic>
      <p:pic>
        <p:nvPicPr>
          <p:cNvPr id="8" name="Grafik 7"/>
          <p:cNvPicPr/>
          <p:nvPr/>
        </p:nvPicPr>
        <p:blipFill>
          <a:blip r:embed="rId4"/>
          <a:stretch>
            <a:fillRect/>
          </a:stretch>
        </p:blipFill>
        <p:spPr>
          <a:xfrm>
            <a:off x="8940798" y="1472901"/>
            <a:ext cx="2857500" cy="3790950"/>
          </a:xfrm>
          <a:prstGeom prst="rect">
            <a:avLst/>
          </a:prstGeom>
        </p:spPr>
      </p:pic>
    </p:spTree>
    <p:extLst>
      <p:ext uri="{BB962C8B-B14F-4D97-AF65-F5344CB8AC3E}">
        <p14:creationId xmlns:p14="http://schemas.microsoft.com/office/powerpoint/2010/main" val="24272819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880" y="286945"/>
            <a:ext cx="11368018" cy="776038"/>
          </a:xfrm>
        </p:spPr>
        <p:txBody>
          <a:bodyPr/>
          <a:lstStyle/>
          <a:p>
            <a:r>
              <a:rPr lang="de-DE" dirty="0" smtClean="0"/>
              <a:t>Aktionsstand mit „Händebox“ und Bilderrätsel</a:t>
            </a:r>
            <a:endParaRPr lang="de-DE" dirty="0"/>
          </a:p>
        </p:txBody>
      </p:sp>
      <p:sp>
        <p:nvSpPr>
          <p:cNvPr id="3" name="Inhaltsplatzhalter 2"/>
          <p:cNvSpPr>
            <a:spLocks noGrp="1"/>
          </p:cNvSpPr>
          <p:nvPr>
            <p:ph idx="1"/>
          </p:nvPr>
        </p:nvSpPr>
        <p:spPr>
          <a:xfrm>
            <a:off x="410880" y="969264"/>
            <a:ext cx="9071448" cy="5069266"/>
          </a:xfrm>
        </p:spPr>
        <p:txBody>
          <a:bodyPr/>
          <a:lstStyle/>
          <a:p>
            <a:pPr>
              <a:lnSpc>
                <a:spcPct val="150000"/>
              </a:lnSpc>
            </a:pPr>
            <a:r>
              <a:rPr lang="de-DE" b="1" dirty="0" smtClean="0"/>
              <a:t>Am Aktionsstand gab es für alle Interessierten, egal ob</a:t>
            </a:r>
            <a:r>
              <a:rPr lang="de-DE" b="1" dirty="0"/>
              <a:t> Mitarbeitende, Patient:innen </a:t>
            </a:r>
            <a:r>
              <a:rPr lang="de-DE" b="1" dirty="0" smtClean="0"/>
              <a:t>oder Besuchende, u.a. Info Material und „Mitmach-Aktionen“.</a:t>
            </a:r>
          </a:p>
          <a:p>
            <a:endParaRPr lang="de-DE" dirty="0" smtClean="0"/>
          </a:p>
          <a:p>
            <a:endParaRPr lang="de-DE" dirty="0" smtClean="0"/>
          </a:p>
          <a:p>
            <a:r>
              <a:rPr lang="de-DE" dirty="0" smtClean="0"/>
              <a:t>„Händebox“: </a:t>
            </a:r>
          </a:p>
          <a:p>
            <a:r>
              <a:rPr lang="de-DE" dirty="0" smtClean="0"/>
              <a:t>Händedesinfektion (HD) mit</a:t>
            </a:r>
            <a:r>
              <a:rPr lang="de-DE" dirty="0"/>
              <a:t> </a:t>
            </a:r>
            <a:r>
              <a:rPr lang="de-DE" dirty="0" smtClean="0"/>
              <a:t>fluoreszierendem Händedesinfektionsmittel (HDM). Gemeinsam mit einem Mitarbeitendem unseres Hygieneteams konnte so die eigene HD </a:t>
            </a:r>
            <a:r>
              <a:rPr lang="de-DE" dirty="0"/>
              <a:t>unter dem Schwarzlicht </a:t>
            </a:r>
            <a:r>
              <a:rPr lang="de-DE" dirty="0" smtClean="0"/>
              <a:t>überprüft werden. </a:t>
            </a:r>
          </a:p>
          <a:p>
            <a:endParaRPr lang="de-DE" dirty="0" smtClean="0"/>
          </a:p>
          <a:p>
            <a:endParaRPr lang="de-DE" dirty="0" smtClean="0"/>
          </a:p>
          <a:p>
            <a:endParaRPr lang="de-DE" dirty="0"/>
          </a:p>
        </p:txBody>
      </p:sp>
      <p:sp>
        <p:nvSpPr>
          <p:cNvPr id="5" name="Foliennummernplatzhalter 4"/>
          <p:cNvSpPr>
            <a:spLocks noGrp="1"/>
          </p:cNvSpPr>
          <p:nvPr>
            <p:ph type="sldNum" sz="quarter" idx="12"/>
          </p:nvPr>
        </p:nvSpPr>
        <p:spPr/>
        <p:txBody>
          <a:bodyPr/>
          <a:lstStyle/>
          <a:p>
            <a:fld id="{32B354EE-31EA-4FC2-9496-7B6202183237}" type="slidenum">
              <a:rPr lang="de-DE" noProof="0" smtClean="0"/>
              <a:pPr/>
              <a:t>4</a:t>
            </a:fld>
            <a:endParaRPr lang="de-DE" noProof="0"/>
          </a:p>
        </p:txBody>
      </p:sp>
      <p:pic>
        <p:nvPicPr>
          <p:cNvPr id="6" name="Grafik 5"/>
          <p:cNvPicPr>
            <a:picLocks noChangeAspect="1"/>
          </p:cNvPicPr>
          <p:nvPr/>
        </p:nvPicPr>
        <p:blipFill>
          <a:blip r:embed="rId2"/>
          <a:stretch>
            <a:fillRect/>
          </a:stretch>
        </p:blipFill>
        <p:spPr>
          <a:xfrm>
            <a:off x="5704767" y="3754101"/>
            <a:ext cx="3560310" cy="2578729"/>
          </a:xfrm>
          <a:prstGeom prst="rect">
            <a:avLst/>
          </a:prstGeom>
        </p:spPr>
      </p:pic>
      <p:pic>
        <p:nvPicPr>
          <p:cNvPr id="7" name="Grafik 6"/>
          <p:cNvPicPr>
            <a:picLocks noChangeAspect="1"/>
          </p:cNvPicPr>
          <p:nvPr/>
        </p:nvPicPr>
        <p:blipFill>
          <a:blip r:embed="rId3"/>
          <a:stretch>
            <a:fillRect/>
          </a:stretch>
        </p:blipFill>
        <p:spPr>
          <a:xfrm>
            <a:off x="214122" y="4838261"/>
            <a:ext cx="2857500" cy="1266825"/>
          </a:xfrm>
          <a:prstGeom prst="rect">
            <a:avLst/>
          </a:prstGeom>
        </p:spPr>
      </p:pic>
    </p:spTree>
    <p:extLst>
      <p:ext uri="{BB962C8B-B14F-4D97-AF65-F5344CB8AC3E}">
        <p14:creationId xmlns:p14="http://schemas.microsoft.com/office/powerpoint/2010/main" val="8882347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880" y="247322"/>
            <a:ext cx="11368018" cy="447622"/>
          </a:xfrm>
        </p:spPr>
        <p:txBody>
          <a:bodyPr/>
          <a:lstStyle/>
          <a:p>
            <a:r>
              <a:rPr lang="de-DE" dirty="0" smtClean="0"/>
              <a:t>Demonstration Durchlässigkeit Handschuhe</a:t>
            </a:r>
            <a:endParaRPr lang="de-DE" dirty="0"/>
          </a:p>
        </p:txBody>
      </p:sp>
      <p:sp>
        <p:nvSpPr>
          <p:cNvPr id="3" name="Inhaltsplatzhalter 2"/>
          <p:cNvSpPr>
            <a:spLocks noGrp="1"/>
          </p:cNvSpPr>
          <p:nvPr>
            <p:ph idx="1"/>
          </p:nvPr>
        </p:nvSpPr>
        <p:spPr>
          <a:xfrm>
            <a:off x="410880" y="1018262"/>
            <a:ext cx="6300816" cy="5739154"/>
          </a:xfrm>
        </p:spPr>
        <p:txBody>
          <a:bodyPr/>
          <a:lstStyle/>
          <a:p>
            <a:r>
              <a:rPr lang="de-DE" b="1" dirty="0"/>
              <a:t>Eine Neuigkeit dieses Jahr war es, die Durchlässigkeit/Mikroperforationen von Handschuhen, mittels Händebox zu demonstrieren. </a:t>
            </a:r>
            <a:endParaRPr lang="de-DE" b="1" dirty="0" smtClean="0"/>
          </a:p>
          <a:p>
            <a:endParaRPr lang="de-DE" dirty="0"/>
          </a:p>
          <a:p>
            <a:r>
              <a:rPr lang="de-DE" dirty="0"/>
              <a:t>Mit behandschuhten Händen griffen die Teilnehmenden in eine </a:t>
            </a:r>
            <a:r>
              <a:rPr lang="de-DE" dirty="0" smtClean="0"/>
              <a:t>Schale </a:t>
            </a:r>
            <a:r>
              <a:rPr lang="de-DE" dirty="0"/>
              <a:t>mit Legosteinen, um eine mechanische Belastung nachzuahmen. </a:t>
            </a:r>
            <a:endParaRPr lang="de-DE" dirty="0" smtClean="0"/>
          </a:p>
          <a:p>
            <a:endParaRPr lang="de-DE" dirty="0"/>
          </a:p>
          <a:p>
            <a:r>
              <a:rPr lang="de-DE" dirty="0" smtClean="0"/>
              <a:t>Darauf </a:t>
            </a:r>
            <a:r>
              <a:rPr lang="de-DE" dirty="0"/>
              <a:t>folgte die HD mit dem fluoreszierendem HDM. </a:t>
            </a:r>
            <a:endParaRPr lang="de-DE" dirty="0" smtClean="0"/>
          </a:p>
          <a:p>
            <a:endParaRPr lang="de-DE" dirty="0"/>
          </a:p>
          <a:p>
            <a:endParaRPr lang="de-DE" dirty="0" smtClean="0"/>
          </a:p>
          <a:p>
            <a:r>
              <a:rPr lang="de-DE" dirty="0" smtClean="0"/>
              <a:t>Nach </a:t>
            </a:r>
            <a:r>
              <a:rPr lang="de-DE" dirty="0"/>
              <a:t>dem Ausziehen der Handschuhe wurden die Hände unter dem Schwarzlicht angeschaut. </a:t>
            </a:r>
            <a:r>
              <a:rPr lang="de-DE" dirty="0" smtClean="0"/>
              <a:t>Diese Visualisierung verdeutlichte eindrucksvoll; die Handschuhe sind durchlässig! </a:t>
            </a:r>
          </a:p>
          <a:p>
            <a:endParaRPr lang="de-DE" dirty="0" smtClean="0"/>
          </a:p>
          <a:p>
            <a:endParaRPr lang="de-DE" dirty="0"/>
          </a:p>
        </p:txBody>
      </p:sp>
      <p:sp>
        <p:nvSpPr>
          <p:cNvPr id="5" name="Foliennummernplatzhalter 4"/>
          <p:cNvSpPr>
            <a:spLocks noGrp="1"/>
          </p:cNvSpPr>
          <p:nvPr>
            <p:ph type="sldNum" sz="quarter" idx="12"/>
          </p:nvPr>
        </p:nvSpPr>
        <p:spPr/>
        <p:txBody>
          <a:bodyPr/>
          <a:lstStyle/>
          <a:p>
            <a:fld id="{32B354EE-31EA-4FC2-9496-7B6202183237}" type="slidenum">
              <a:rPr lang="de-DE" noProof="0" smtClean="0"/>
              <a:pPr/>
              <a:t>5</a:t>
            </a:fld>
            <a:endParaRPr lang="de-DE" noProof="0" dirty="0"/>
          </a:p>
        </p:txBody>
      </p:sp>
      <p:pic>
        <p:nvPicPr>
          <p:cNvPr id="8" name="Grafik 7"/>
          <p:cNvPicPr>
            <a:picLocks noChangeAspect="1"/>
          </p:cNvPicPr>
          <p:nvPr/>
        </p:nvPicPr>
        <p:blipFill>
          <a:blip r:embed="rId2"/>
          <a:stretch>
            <a:fillRect/>
          </a:stretch>
        </p:blipFill>
        <p:spPr>
          <a:xfrm>
            <a:off x="7590858" y="1425512"/>
            <a:ext cx="1538664" cy="1491424"/>
          </a:xfrm>
          <a:prstGeom prst="rect">
            <a:avLst/>
          </a:prstGeom>
        </p:spPr>
      </p:pic>
      <p:pic>
        <p:nvPicPr>
          <p:cNvPr id="9" name="Grafik 8"/>
          <p:cNvPicPr>
            <a:picLocks noChangeAspect="1"/>
          </p:cNvPicPr>
          <p:nvPr/>
        </p:nvPicPr>
        <p:blipFill>
          <a:blip r:embed="rId3"/>
          <a:stretch>
            <a:fillRect/>
          </a:stretch>
        </p:blipFill>
        <p:spPr>
          <a:xfrm>
            <a:off x="7590858" y="2967265"/>
            <a:ext cx="1538664" cy="1360477"/>
          </a:xfrm>
          <a:prstGeom prst="rect">
            <a:avLst/>
          </a:prstGeom>
        </p:spPr>
      </p:pic>
      <p:pic>
        <p:nvPicPr>
          <p:cNvPr id="10" name="Grafik 9"/>
          <p:cNvPicPr>
            <a:picLocks noChangeAspect="1"/>
          </p:cNvPicPr>
          <p:nvPr/>
        </p:nvPicPr>
        <p:blipFill>
          <a:blip r:embed="rId4"/>
          <a:stretch>
            <a:fillRect/>
          </a:stretch>
        </p:blipFill>
        <p:spPr>
          <a:xfrm>
            <a:off x="7590858" y="4377587"/>
            <a:ext cx="2321238" cy="2238336"/>
          </a:xfrm>
          <a:prstGeom prst="rect">
            <a:avLst/>
          </a:prstGeom>
        </p:spPr>
      </p:pic>
      <p:sp>
        <p:nvSpPr>
          <p:cNvPr id="11" name="Explosion 2 10"/>
          <p:cNvSpPr/>
          <p:nvPr/>
        </p:nvSpPr>
        <p:spPr>
          <a:xfrm>
            <a:off x="10067544" y="4553712"/>
            <a:ext cx="1711354" cy="1901952"/>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53" b="0" i="0" dirty="0">
              <a:latin typeface="Inter" panose="02000503000000020004" pitchFamily="2" charset="0"/>
            </a:endParaRPr>
          </a:p>
        </p:txBody>
      </p:sp>
    </p:spTree>
    <p:extLst>
      <p:ext uri="{BB962C8B-B14F-4D97-AF65-F5344CB8AC3E}">
        <p14:creationId xmlns:p14="http://schemas.microsoft.com/office/powerpoint/2010/main" val="23684072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878" y="512498"/>
            <a:ext cx="11368018" cy="493342"/>
          </a:xfrm>
        </p:spPr>
        <p:txBody>
          <a:bodyPr/>
          <a:lstStyle/>
          <a:p>
            <a:r>
              <a:rPr lang="de-DE" dirty="0" smtClean="0"/>
              <a:t>Bilderrätsel </a:t>
            </a:r>
            <a:endParaRPr lang="de-DE" dirty="0"/>
          </a:p>
        </p:txBody>
      </p:sp>
      <p:sp>
        <p:nvSpPr>
          <p:cNvPr id="3" name="Inhaltsplatzhalter 2"/>
          <p:cNvSpPr>
            <a:spLocks noGrp="1"/>
          </p:cNvSpPr>
          <p:nvPr>
            <p:ph idx="1"/>
          </p:nvPr>
        </p:nvSpPr>
        <p:spPr>
          <a:xfrm>
            <a:off x="301150" y="1164566"/>
            <a:ext cx="3556724" cy="4517348"/>
          </a:xfrm>
        </p:spPr>
        <p:txBody>
          <a:bodyPr/>
          <a:lstStyle/>
          <a:p>
            <a:endParaRPr lang="de-DE" dirty="0" smtClean="0"/>
          </a:p>
          <a:p>
            <a:endParaRPr lang="de-DE" dirty="0"/>
          </a:p>
          <a:p>
            <a:r>
              <a:rPr lang="de-DE" b="1" dirty="0" smtClean="0"/>
              <a:t>Tolle Unterstützung gab es dieses </a:t>
            </a:r>
            <a:r>
              <a:rPr lang="de-DE" b="1" dirty="0"/>
              <a:t>J</a:t>
            </a:r>
            <a:r>
              <a:rPr lang="de-DE" b="1" dirty="0" smtClean="0"/>
              <a:t>ahr vom Team Ausbildung der AKA mit zwei extra erstellten Bilderrätseln, in denen man die indizierten HD in die korrekte Reihenfolge bringen sollte. Julia Matthees, hauptamtliche Praxisanleiterin, unterstützte tatkräftig am Aktionsstand. </a:t>
            </a:r>
          </a:p>
          <a:p>
            <a:endParaRPr lang="de-DE" dirty="0"/>
          </a:p>
          <a:p>
            <a:endParaRPr lang="de-DE" dirty="0"/>
          </a:p>
        </p:txBody>
      </p:sp>
      <p:sp>
        <p:nvSpPr>
          <p:cNvPr id="5" name="Foliennummernplatzhalter 4"/>
          <p:cNvSpPr>
            <a:spLocks noGrp="1"/>
          </p:cNvSpPr>
          <p:nvPr>
            <p:ph type="sldNum" sz="quarter" idx="12"/>
          </p:nvPr>
        </p:nvSpPr>
        <p:spPr/>
        <p:txBody>
          <a:bodyPr/>
          <a:lstStyle/>
          <a:p>
            <a:fld id="{32B354EE-31EA-4FC2-9496-7B6202183237}" type="slidenum">
              <a:rPr lang="de-DE" noProof="0" smtClean="0"/>
              <a:pPr/>
              <a:t>6</a:t>
            </a:fld>
            <a:endParaRPr lang="de-DE" noProof="0"/>
          </a:p>
        </p:txBody>
      </p:sp>
      <p:pic>
        <p:nvPicPr>
          <p:cNvPr id="7" name="Grafik 6"/>
          <p:cNvPicPr>
            <a:picLocks noChangeAspect="1"/>
          </p:cNvPicPr>
          <p:nvPr/>
        </p:nvPicPr>
        <p:blipFill>
          <a:blip r:embed="rId2"/>
          <a:stretch>
            <a:fillRect/>
          </a:stretch>
        </p:blipFill>
        <p:spPr>
          <a:xfrm>
            <a:off x="4410682" y="1161763"/>
            <a:ext cx="3368409" cy="3230406"/>
          </a:xfrm>
          <a:prstGeom prst="rect">
            <a:avLst/>
          </a:prstGeom>
        </p:spPr>
      </p:pic>
      <p:pic>
        <p:nvPicPr>
          <p:cNvPr id="8" name="Grafik 7"/>
          <p:cNvPicPr>
            <a:picLocks noChangeAspect="1"/>
          </p:cNvPicPr>
          <p:nvPr/>
        </p:nvPicPr>
        <p:blipFill>
          <a:blip r:embed="rId3"/>
          <a:stretch>
            <a:fillRect/>
          </a:stretch>
        </p:blipFill>
        <p:spPr>
          <a:xfrm>
            <a:off x="8331899" y="3239149"/>
            <a:ext cx="3216974" cy="3230406"/>
          </a:xfrm>
          <a:prstGeom prst="rect">
            <a:avLst/>
          </a:prstGeom>
        </p:spPr>
      </p:pic>
      <p:pic>
        <p:nvPicPr>
          <p:cNvPr id="9" name="Grafik 8"/>
          <p:cNvPicPr>
            <a:picLocks noChangeAspect="1"/>
          </p:cNvPicPr>
          <p:nvPr/>
        </p:nvPicPr>
        <p:blipFill>
          <a:blip r:embed="rId4"/>
          <a:stretch>
            <a:fillRect/>
          </a:stretch>
        </p:blipFill>
        <p:spPr>
          <a:xfrm>
            <a:off x="379125" y="4740547"/>
            <a:ext cx="2857500" cy="1266825"/>
          </a:xfrm>
          <a:prstGeom prst="rect">
            <a:avLst/>
          </a:prstGeom>
        </p:spPr>
      </p:pic>
    </p:spTree>
    <p:extLst>
      <p:ext uri="{BB962C8B-B14F-4D97-AF65-F5344CB8AC3E}">
        <p14:creationId xmlns:p14="http://schemas.microsoft.com/office/powerpoint/2010/main" val="37841188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10878" y="211430"/>
            <a:ext cx="11368018" cy="374470"/>
          </a:xfrm>
        </p:spPr>
        <p:txBody>
          <a:bodyPr/>
          <a:lstStyle/>
          <a:p>
            <a:r>
              <a:rPr lang="de-DE" dirty="0" smtClean="0"/>
              <a:t>Fazit</a:t>
            </a:r>
            <a:endParaRPr lang="de-DE" dirty="0"/>
          </a:p>
        </p:txBody>
      </p:sp>
      <p:sp>
        <p:nvSpPr>
          <p:cNvPr id="6" name="Inhaltsplatzhalter 5"/>
          <p:cNvSpPr>
            <a:spLocks noGrp="1"/>
          </p:cNvSpPr>
          <p:nvPr>
            <p:ph idx="1"/>
          </p:nvPr>
        </p:nvSpPr>
        <p:spPr>
          <a:xfrm>
            <a:off x="410878" y="886968"/>
            <a:ext cx="10781378" cy="5144794"/>
          </a:xfrm>
        </p:spPr>
        <p:txBody>
          <a:bodyPr/>
          <a:lstStyle/>
          <a:p>
            <a:r>
              <a:rPr lang="de-DE" dirty="0" smtClean="0"/>
              <a:t>Durch die zentrale Lage war der Aktionstag gut besucht von bunt durchmischtem Publikum. Mitarbeitende</a:t>
            </a:r>
            <a:r>
              <a:rPr lang="de-DE" dirty="0"/>
              <a:t>, Patient:innen und </a:t>
            </a:r>
            <a:r>
              <a:rPr lang="de-DE" dirty="0" smtClean="0"/>
              <a:t>Besuchende nahmen rege teil. Besonders </a:t>
            </a:r>
            <a:r>
              <a:rPr lang="de-DE" dirty="0"/>
              <a:t>positiv </a:t>
            </a:r>
            <a:r>
              <a:rPr lang="de-DE" dirty="0" smtClean="0"/>
              <a:t>wurde von allen die Möglichkeit zum persönlichen Austausch angenommen und bewertet.</a:t>
            </a:r>
          </a:p>
          <a:p>
            <a:r>
              <a:rPr lang="de-DE" dirty="0" smtClean="0"/>
              <a:t>Als </a:t>
            </a:r>
            <a:r>
              <a:rPr lang="de-DE" dirty="0"/>
              <a:t>Dankeschön erhielten die Teilnehmenden </a:t>
            </a:r>
            <a:r>
              <a:rPr lang="de-DE" dirty="0" smtClean="0"/>
              <a:t>Goodies wie Handcreme </a:t>
            </a:r>
            <a:r>
              <a:rPr lang="de-DE" dirty="0"/>
              <a:t>und </a:t>
            </a:r>
            <a:r>
              <a:rPr lang="de-DE" dirty="0" smtClean="0"/>
              <a:t>Händedesinfektionsmittel im Taschenformat, </a:t>
            </a:r>
            <a:r>
              <a:rPr lang="de-DE" dirty="0"/>
              <a:t>sowie </a:t>
            </a:r>
            <a:r>
              <a:rPr lang="de-DE" dirty="0" smtClean="0"/>
              <a:t>Süßigkeiten, Schreibblöcke und Schlüsselbänder.</a:t>
            </a:r>
          </a:p>
          <a:p>
            <a:endParaRPr lang="de-DE" dirty="0" smtClean="0"/>
          </a:p>
          <a:p>
            <a:r>
              <a:rPr lang="de-DE" b="1" dirty="0" smtClean="0"/>
              <a:t>Ein </a:t>
            </a:r>
            <a:r>
              <a:rPr lang="de-DE" b="1" dirty="0"/>
              <a:t>v</a:t>
            </a:r>
            <a:r>
              <a:rPr lang="de-DE" b="1" dirty="0" smtClean="0"/>
              <a:t>oller Erfolg für unser Team </a:t>
            </a:r>
          </a:p>
          <a:p>
            <a:r>
              <a:rPr lang="de-DE" b="1" dirty="0" smtClean="0"/>
              <a:t>der Krankenhaushygiene </a:t>
            </a:r>
          </a:p>
          <a:p>
            <a:r>
              <a:rPr lang="de-DE" b="1" dirty="0" smtClean="0"/>
              <a:t>und wieder ein Schritt mehr </a:t>
            </a:r>
          </a:p>
          <a:p>
            <a:r>
              <a:rPr lang="de-DE" b="1" dirty="0" smtClean="0"/>
              <a:t>in Richtung Patientensicherheit.</a:t>
            </a:r>
          </a:p>
          <a:p>
            <a:endParaRPr lang="de-DE" dirty="0"/>
          </a:p>
          <a:p>
            <a:endParaRPr lang="de-DE" dirty="0" smtClean="0"/>
          </a:p>
          <a:p>
            <a:endParaRPr lang="de-DE" dirty="0"/>
          </a:p>
        </p:txBody>
      </p:sp>
      <p:sp>
        <p:nvSpPr>
          <p:cNvPr id="4" name="Foliennummernplatzhalter 3"/>
          <p:cNvSpPr>
            <a:spLocks noGrp="1"/>
          </p:cNvSpPr>
          <p:nvPr>
            <p:ph type="sldNum" sz="quarter" idx="12"/>
          </p:nvPr>
        </p:nvSpPr>
        <p:spPr/>
        <p:txBody>
          <a:bodyPr/>
          <a:lstStyle/>
          <a:p>
            <a:fld id="{32B354EE-31EA-4FC2-9496-7B6202183237}" type="slidenum">
              <a:rPr lang="de-DE" noProof="0" smtClean="0"/>
              <a:pPr/>
              <a:t>7</a:t>
            </a:fld>
            <a:endParaRPr lang="de-DE" noProof="0"/>
          </a:p>
        </p:txBody>
      </p:sp>
      <p:pic>
        <p:nvPicPr>
          <p:cNvPr id="7" name="Grafik 6"/>
          <p:cNvPicPr>
            <a:picLocks noChangeAspect="1"/>
          </p:cNvPicPr>
          <p:nvPr/>
        </p:nvPicPr>
        <p:blipFill>
          <a:blip r:embed="rId2"/>
          <a:stretch>
            <a:fillRect/>
          </a:stretch>
        </p:blipFill>
        <p:spPr>
          <a:xfrm>
            <a:off x="4849692" y="2243727"/>
            <a:ext cx="5940228" cy="4362554"/>
          </a:xfrm>
          <a:prstGeom prst="rect">
            <a:avLst/>
          </a:prstGeom>
        </p:spPr>
      </p:pic>
      <p:pic>
        <p:nvPicPr>
          <p:cNvPr id="8" name="Grafik 7"/>
          <p:cNvPicPr>
            <a:picLocks noChangeAspect="1"/>
          </p:cNvPicPr>
          <p:nvPr/>
        </p:nvPicPr>
        <p:blipFill>
          <a:blip r:embed="rId3"/>
          <a:stretch>
            <a:fillRect/>
          </a:stretch>
        </p:blipFill>
        <p:spPr>
          <a:xfrm>
            <a:off x="327897" y="4814285"/>
            <a:ext cx="2857500" cy="1266825"/>
          </a:xfrm>
          <a:prstGeom prst="rect">
            <a:avLst/>
          </a:prstGeom>
        </p:spPr>
      </p:pic>
    </p:spTree>
    <p:extLst>
      <p:ext uri="{BB962C8B-B14F-4D97-AF65-F5344CB8AC3E}">
        <p14:creationId xmlns:p14="http://schemas.microsoft.com/office/powerpoint/2010/main" val="41323022"/>
      </p:ext>
    </p:extLst>
  </p:cSld>
  <p:clrMapOvr>
    <a:masterClrMapping/>
  </p:clrMapOvr>
  <p:transition>
    <p:fade/>
  </p:transition>
</p:sld>
</file>

<file path=ppt/theme/theme1.xml><?xml version="1.0" encoding="utf-8"?>
<a:theme xmlns:a="http://schemas.openxmlformats.org/drawingml/2006/main" name="ASKLEPIOS 2022">
  <a:themeElements>
    <a:clrScheme name="ASKLEPIOS 2022">
      <a:dk1>
        <a:srgbClr val="007377"/>
      </a:dk1>
      <a:lt1>
        <a:srgbClr val="FFFFFF"/>
      </a:lt1>
      <a:dk2>
        <a:srgbClr val="007377"/>
      </a:dk2>
      <a:lt2>
        <a:srgbClr val="BB16A3"/>
      </a:lt2>
      <a:accent1>
        <a:srgbClr val="254A5D"/>
      </a:accent1>
      <a:accent2>
        <a:srgbClr val="6558B1"/>
      </a:accent2>
      <a:accent3>
        <a:srgbClr val="BB16A3"/>
      </a:accent3>
      <a:accent4>
        <a:srgbClr val="FFB81C"/>
      </a:accent4>
      <a:accent5>
        <a:srgbClr val="64EB9B"/>
      </a:accent5>
      <a:accent6>
        <a:srgbClr val="FF417D"/>
      </a:accent6>
      <a:hlink>
        <a:srgbClr val="007377"/>
      </a:hlink>
      <a:folHlink>
        <a:srgbClr val="56B093"/>
      </a:folHlink>
    </a:clrScheme>
    <a:fontScheme name="Signify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sz="2053" b="0" i="0" dirty="0">
            <a:latin typeface="Inter" panose="02000503000000020004"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spcAft>
            <a:spcPts val="9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Asklepios-PowerPoint-Master-2022_v2" id="{CB30F137-994E-5840-A1E3-3F44C7ACE391}" vid="{0C45AD32-B3EA-8A45-A7D4-7FE3281F42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Asklepios-PowerPoint-Master-2022_v2</Template>
  <TotalTime>0</TotalTime>
  <Words>450</Words>
  <Application>Microsoft Office PowerPoint</Application>
  <PresentationFormat>Breitbild</PresentationFormat>
  <Paragraphs>60</Paragraphs>
  <Slides>7</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Inter SemiBold</vt:lpstr>
      <vt:lpstr>Arial</vt:lpstr>
      <vt:lpstr>Inter</vt:lpstr>
      <vt:lpstr>ASKLEPIOS 2022</vt:lpstr>
      <vt:lpstr>Erfahrungsbericht Aktionstag zum „internationalen Tag der Händehygiene“ 2024 Asklepios Klinik  Altona</vt:lpstr>
      <vt:lpstr>Aktionstag am 03.05.2024 in der AKA</vt:lpstr>
      <vt:lpstr>Aktionstag am 03.05.2024 in der AKA</vt:lpstr>
      <vt:lpstr>Aktionsstand mit „Händebox“ und Bilderrätsel</vt:lpstr>
      <vt:lpstr>Demonstration Durchlässigkeit Handschuhe</vt:lpstr>
      <vt:lpstr>Bilderrätsel </vt:lpstr>
      <vt:lpstr>Fazit</vt:lpstr>
    </vt:vector>
  </TitlesOfParts>
  <Manager/>
  <Company>Asklepios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mit bis zu drei Zeilen und  ein oder zwei Farben</dc:title>
  <dc:subject/>
  <dc:creator>Ulrike Nell</dc:creator>
  <cp:keywords/>
  <dc:description/>
  <cp:lastModifiedBy>Doreen Dalecki</cp:lastModifiedBy>
  <cp:revision>31</cp:revision>
  <cp:lastPrinted>2025-01-22T08:56:47Z</cp:lastPrinted>
  <dcterms:created xsi:type="dcterms:W3CDTF">2025-01-08T09:22:37Z</dcterms:created>
  <dcterms:modified xsi:type="dcterms:W3CDTF">2025-02-14T12:46:21Z</dcterms:modified>
  <cp:category/>
</cp:coreProperties>
</file>